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heme/themeOverride23.xml" ContentType="application/vnd.openxmlformats-officedocument.themeOverride+xml"/>
  <Override PartName="/ppt/notesSlides/notesSlide26.xml" ContentType="application/vnd.openxmlformats-officedocument.presentationml.notesSlide+xml"/>
  <Override PartName="/ppt/theme/themeOverride24.xml" ContentType="application/vnd.openxmlformats-officedocument.themeOverride+xml"/>
  <Override PartName="/ppt/notesSlides/notesSlide27.xml" ContentType="application/vnd.openxmlformats-officedocument.presentationml.notesSlide+xml"/>
  <Override PartName="/ppt/theme/themeOverride25.xml" ContentType="application/vnd.openxmlformats-officedocument.themeOverride+xml"/>
  <Override PartName="/ppt/notesSlides/notesSlide28.xml" ContentType="application/vnd.openxmlformats-officedocument.presentationml.notesSlide+xml"/>
  <Override PartName="/ppt/theme/themeOverride26.xml" ContentType="application/vnd.openxmlformats-officedocument.themeOverride+xml"/>
  <Override PartName="/ppt/notesSlides/notesSlide29.xml" ContentType="application/vnd.openxmlformats-officedocument.presentationml.notesSlide+xml"/>
  <Override PartName="/ppt/theme/themeOverride27.xml" ContentType="application/vnd.openxmlformats-officedocument.themeOverride+xml"/>
  <Override PartName="/ppt/notesSlides/notesSlide30.xml" ContentType="application/vnd.openxmlformats-officedocument.presentationml.notesSlide+xml"/>
  <Override PartName="/ppt/theme/themeOverride28.xml" ContentType="application/vnd.openxmlformats-officedocument.themeOverride+xml"/>
  <Override PartName="/ppt/notesSlides/notesSlide31.xml" ContentType="application/vnd.openxmlformats-officedocument.presentationml.notesSlide+xml"/>
  <Override PartName="/ppt/theme/themeOverride29.xml" ContentType="application/vnd.openxmlformats-officedocument.themeOverr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34"/>
  </p:notesMasterIdLst>
  <p:sldIdLst>
    <p:sldId id="256" r:id="rId2"/>
    <p:sldId id="391" r:id="rId3"/>
    <p:sldId id="383" r:id="rId4"/>
    <p:sldId id="406" r:id="rId5"/>
    <p:sldId id="384" r:id="rId6"/>
    <p:sldId id="408" r:id="rId7"/>
    <p:sldId id="429" r:id="rId8"/>
    <p:sldId id="435" r:id="rId9"/>
    <p:sldId id="393" r:id="rId10"/>
    <p:sldId id="390" r:id="rId11"/>
    <p:sldId id="392" r:id="rId12"/>
    <p:sldId id="427" r:id="rId13"/>
    <p:sldId id="395" r:id="rId14"/>
    <p:sldId id="396" r:id="rId15"/>
    <p:sldId id="436" r:id="rId16"/>
    <p:sldId id="397" r:id="rId17"/>
    <p:sldId id="398" r:id="rId18"/>
    <p:sldId id="409" r:id="rId19"/>
    <p:sldId id="437" r:id="rId20"/>
    <p:sldId id="422" r:id="rId21"/>
    <p:sldId id="412" r:id="rId22"/>
    <p:sldId id="414" r:id="rId23"/>
    <p:sldId id="399" r:id="rId24"/>
    <p:sldId id="400" r:id="rId25"/>
    <p:sldId id="401" r:id="rId26"/>
    <p:sldId id="413" r:id="rId27"/>
    <p:sldId id="426" r:id="rId28"/>
    <p:sldId id="434" r:id="rId29"/>
    <p:sldId id="438" r:id="rId30"/>
    <p:sldId id="419" r:id="rId31"/>
    <p:sldId id="433" r:id="rId32"/>
    <p:sldId id="425" r:id="rId33"/>
  </p:sldIdLst>
  <p:sldSz cx="12192000" cy="6858000"/>
  <p:notesSz cx="7010400" cy="9296400"/>
  <p:embeddedFontLst>
    <p:embeddedFont>
      <p:font typeface="A little sunshine" panose="02000603000000000000" pitchFamily="2" charset="0"/>
      <p:regular r:id="rId35"/>
    </p:embeddedFont>
    <p:embeddedFont>
      <p:font typeface="Oswald" panose="00000500000000000000" pitchFamily="2" charset="0"/>
      <p:regular r:id="rId36"/>
      <p:bold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19C"/>
    <a:srgbClr val="FEA30C"/>
    <a:srgbClr val="A2D55E"/>
    <a:srgbClr val="A54285"/>
    <a:srgbClr val="61A512"/>
    <a:srgbClr val="006069"/>
    <a:srgbClr val="3DEFE7"/>
    <a:srgbClr val="6E6E6E"/>
    <a:srgbClr val="60A5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3" autoAdjust="0"/>
    <p:restoredTop sz="76177" autoAdjust="0"/>
  </p:normalViewPr>
  <p:slideViewPr>
    <p:cSldViewPr snapToGrid="0">
      <p:cViewPr varScale="1">
        <p:scale>
          <a:sx n="55" d="100"/>
          <a:sy n="55" d="100"/>
        </p:scale>
        <p:origin x="629"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5E68436-C75C-4A65-9CE2-D0192BF6967C}" type="datetimeFigureOut">
              <a:rPr lang="en-US" smtClean="0"/>
              <a:t>2/6/2025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8C7E52C-EEAB-483E-AE77-C8EBA58A189C}" type="slidenum">
              <a:rPr lang="en-US" smtClean="0"/>
              <a:t>‹#›</a:t>
            </a:fld>
            <a:endParaRPr lang="en-US"/>
          </a:p>
        </p:txBody>
      </p:sp>
    </p:spTree>
    <p:extLst>
      <p:ext uri="{BB962C8B-B14F-4D97-AF65-F5344CB8AC3E}">
        <p14:creationId xmlns:p14="http://schemas.microsoft.com/office/powerpoint/2010/main" val="2706747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1</a:t>
            </a:fld>
            <a:endParaRPr lang="en-US"/>
          </a:p>
        </p:txBody>
      </p:sp>
    </p:spTree>
    <p:extLst>
      <p:ext uri="{BB962C8B-B14F-4D97-AF65-F5344CB8AC3E}">
        <p14:creationId xmlns:p14="http://schemas.microsoft.com/office/powerpoint/2010/main" val="1991254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Bible reveals God and His Will for us and shows us how Jesus saves us – and why we need saving to begin with!</a:t>
            </a:r>
          </a:p>
        </p:txBody>
      </p:sp>
      <p:sp>
        <p:nvSpPr>
          <p:cNvPr id="4" name="Slide Number Placeholder 3"/>
          <p:cNvSpPr>
            <a:spLocks noGrp="1"/>
          </p:cNvSpPr>
          <p:nvPr>
            <p:ph type="sldNum" sz="quarter" idx="5"/>
          </p:nvPr>
        </p:nvSpPr>
        <p:spPr/>
        <p:txBody>
          <a:bodyPr/>
          <a:lstStyle/>
          <a:p>
            <a:fld id="{F8C7E52C-EEAB-483E-AE77-C8EBA58A189C}" type="slidenum">
              <a:rPr lang="en-US" smtClean="0"/>
              <a:t>10</a:t>
            </a:fld>
            <a:endParaRPr lang="en-US"/>
          </a:p>
        </p:txBody>
      </p:sp>
    </p:spTree>
    <p:extLst>
      <p:ext uri="{BB962C8B-B14F-4D97-AF65-F5344CB8AC3E}">
        <p14:creationId xmlns:p14="http://schemas.microsoft.com/office/powerpoint/2010/main" val="307593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t>
            </a:r>
            <a:r>
              <a:rPr lang="en-US" dirty="0" err="1"/>
              <a:t>kinda</a:t>
            </a:r>
            <a:r>
              <a:rPr lang="en-US" dirty="0"/>
              <a:t> for the benefit of the parents/mentors, but I want kids to at least hear these words for now.</a:t>
            </a:r>
          </a:p>
          <a:p>
            <a:r>
              <a:rPr lang="en-US" dirty="0"/>
              <a:t>Inspired: 2 Peter 1:21 - Prophecy never had its origin in the will of man, but men spoke from God as they were carried along by the Holy Spirit.</a:t>
            </a:r>
          </a:p>
          <a:p>
            <a:r>
              <a:rPr lang="en-US" b="0" dirty="0"/>
              <a:t>Inerrant: Proverbs 30:5 - </a:t>
            </a:r>
            <a:r>
              <a:rPr lang="en-US" b="0" i="0" dirty="0">
                <a:solidFill>
                  <a:srgbClr val="000000"/>
                </a:solidFill>
                <a:effectLst/>
                <a:latin typeface="system-ui"/>
              </a:rPr>
              <a:t>Every word of God proves true; he is a shield to those who take refuge in him.</a:t>
            </a:r>
          </a:p>
          <a:p>
            <a:r>
              <a:rPr lang="en-US" b="0" i="0" dirty="0">
                <a:solidFill>
                  <a:srgbClr val="000000"/>
                </a:solidFill>
                <a:effectLst/>
                <a:latin typeface="system-ui"/>
              </a:rPr>
              <a:t>Authoritative – Proverbs 3:5 - Trust in the </a:t>
            </a:r>
            <a:r>
              <a:rPr lang="en-US" b="0" i="0" cap="small" dirty="0">
                <a:solidFill>
                  <a:srgbClr val="000000"/>
                </a:solidFill>
                <a:effectLst/>
                <a:latin typeface="system-ui"/>
              </a:rPr>
              <a:t>Lord</a:t>
            </a:r>
            <a:r>
              <a:rPr lang="en-US" b="0" i="0" dirty="0">
                <a:solidFill>
                  <a:srgbClr val="000000"/>
                </a:solidFill>
                <a:effectLst/>
                <a:latin typeface="system-ui"/>
              </a:rPr>
              <a:t> with all your heart, and do not lean on your own understanding.</a:t>
            </a:r>
          </a:p>
          <a:p>
            <a:r>
              <a:rPr lang="en-US" b="0" i="0" dirty="0">
                <a:solidFill>
                  <a:srgbClr val="000000"/>
                </a:solidFill>
                <a:effectLst/>
                <a:latin typeface="system-ui"/>
              </a:rPr>
              <a:t>Sufficient &amp; Powerful – John 14:6 – I am the way and the truth and the life, no one comes to the Father except through me. And Acts 4:12 - </a:t>
            </a:r>
            <a:r>
              <a:rPr lang="en-US" dirty="0"/>
              <a:t>Salvation is found in no one else, for there is no other name under heaven given to men by which we must be saved.</a:t>
            </a:r>
            <a:br>
              <a:rPr lang="en-US" b="0" dirty="0"/>
            </a:br>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11</a:t>
            </a:fld>
            <a:endParaRPr lang="en-US"/>
          </a:p>
        </p:txBody>
      </p:sp>
    </p:spTree>
    <p:extLst>
      <p:ext uri="{BB962C8B-B14F-4D97-AF65-F5344CB8AC3E}">
        <p14:creationId xmlns:p14="http://schemas.microsoft.com/office/powerpoint/2010/main" val="3109699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testament is like a will. It is an expression of an individual’s intentions for children and heirs. A testament is often a written document to convey what’s most important in life. </a:t>
            </a:r>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12</a:t>
            </a:fld>
            <a:endParaRPr lang="en-US"/>
          </a:p>
        </p:txBody>
      </p:sp>
    </p:spTree>
    <p:extLst>
      <p:ext uri="{BB962C8B-B14F-4D97-AF65-F5344CB8AC3E}">
        <p14:creationId xmlns:p14="http://schemas.microsoft.com/office/powerpoint/2010/main" val="3257289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Kids like when I ask “how many letters in the word old?” 3 </a:t>
            </a:r>
          </a:p>
          <a:p>
            <a:r>
              <a:rPr lang="en-US" b="0" dirty="0"/>
              <a:t>How many letters in the word testament? 9 </a:t>
            </a:r>
          </a:p>
          <a:p>
            <a:r>
              <a:rPr lang="en-US" b="0" dirty="0"/>
              <a:t>Squish those two numbers together and you get 39. There are 39 books of the OT</a:t>
            </a:r>
          </a:p>
        </p:txBody>
      </p:sp>
      <p:sp>
        <p:nvSpPr>
          <p:cNvPr id="4" name="Slide Number Placeholder 3"/>
          <p:cNvSpPr>
            <a:spLocks noGrp="1"/>
          </p:cNvSpPr>
          <p:nvPr>
            <p:ph type="sldNum" sz="quarter" idx="5"/>
          </p:nvPr>
        </p:nvSpPr>
        <p:spPr/>
        <p:txBody>
          <a:bodyPr/>
          <a:lstStyle/>
          <a:p>
            <a:fld id="{F8C7E52C-EEAB-483E-AE77-C8EBA58A189C}" type="slidenum">
              <a:rPr lang="en-US" smtClean="0"/>
              <a:t>13</a:t>
            </a:fld>
            <a:endParaRPr lang="en-US"/>
          </a:p>
        </p:txBody>
      </p:sp>
    </p:spTree>
    <p:extLst>
      <p:ext uri="{BB962C8B-B14F-4D97-AF65-F5344CB8AC3E}">
        <p14:creationId xmlns:p14="http://schemas.microsoft.com/office/powerpoint/2010/main" val="1369544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Ask, how many letters in the word “old?” 3 </a:t>
            </a:r>
          </a:p>
          <a:p>
            <a:r>
              <a:rPr lang="en-US" b="0" dirty="0"/>
              <a:t>How many letters in the word “testament”? 9 </a:t>
            </a:r>
          </a:p>
          <a:p>
            <a:r>
              <a:rPr lang="en-US" b="0" dirty="0"/>
              <a:t>What is 3x9? 27 books in the NT</a:t>
            </a:r>
          </a:p>
          <a:p>
            <a:endParaRPr lang="en-US" b="0" dirty="0"/>
          </a:p>
          <a:p>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14</a:t>
            </a:fld>
            <a:endParaRPr lang="en-US"/>
          </a:p>
        </p:txBody>
      </p:sp>
    </p:spTree>
    <p:extLst>
      <p:ext uri="{BB962C8B-B14F-4D97-AF65-F5344CB8AC3E}">
        <p14:creationId xmlns:p14="http://schemas.microsoft.com/office/powerpoint/2010/main" val="3230380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FB0F6-A740-30B8-A632-1B277C0C8D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9B1527-3447-318C-BA0B-08DC7399F2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963842-2820-5E67-647E-44D8795B5CA3}"/>
              </a:ext>
            </a:extLst>
          </p:cNvPr>
          <p:cNvSpPr>
            <a:spLocks noGrp="1"/>
          </p:cNvSpPr>
          <p:nvPr>
            <p:ph type="body" idx="1"/>
          </p:nvPr>
        </p:nvSpPr>
        <p:spPr/>
        <p:txBody>
          <a:bodyPr/>
          <a:lstStyle/>
          <a:p>
            <a:r>
              <a:rPr lang="en-US" dirty="0"/>
              <a:t>Video for review</a:t>
            </a:r>
          </a:p>
        </p:txBody>
      </p:sp>
      <p:sp>
        <p:nvSpPr>
          <p:cNvPr id="4" name="Slide Number Placeholder 3">
            <a:extLst>
              <a:ext uri="{FF2B5EF4-FFF2-40B4-BE49-F238E27FC236}">
                <a16:creationId xmlns:a16="http://schemas.microsoft.com/office/drawing/2014/main" id="{91857277-73F4-8463-3EE5-C427DC06D0CF}"/>
              </a:ext>
            </a:extLst>
          </p:cNvPr>
          <p:cNvSpPr>
            <a:spLocks noGrp="1"/>
          </p:cNvSpPr>
          <p:nvPr>
            <p:ph type="sldNum" sz="quarter" idx="5"/>
          </p:nvPr>
        </p:nvSpPr>
        <p:spPr/>
        <p:txBody>
          <a:bodyPr/>
          <a:lstStyle/>
          <a:p>
            <a:fld id="{F8C7E52C-EEAB-483E-AE77-C8EBA58A189C}" type="slidenum">
              <a:rPr lang="en-US" smtClean="0"/>
              <a:t>15</a:t>
            </a:fld>
            <a:endParaRPr lang="en-US"/>
          </a:p>
        </p:txBody>
      </p:sp>
    </p:spTree>
    <p:extLst>
      <p:ext uri="{BB962C8B-B14F-4D97-AF65-F5344CB8AC3E}">
        <p14:creationId xmlns:p14="http://schemas.microsoft.com/office/powerpoint/2010/main" val="2081887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16</a:t>
            </a:fld>
            <a:endParaRPr lang="en-US"/>
          </a:p>
        </p:txBody>
      </p:sp>
    </p:spTree>
    <p:extLst>
      <p:ext uri="{BB962C8B-B14F-4D97-AF65-F5344CB8AC3E}">
        <p14:creationId xmlns:p14="http://schemas.microsoft.com/office/powerpoint/2010/main" val="3341810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Provide handouts of this image. Walk through saying the names of the books of the Bible and share just a few things about each section.</a:t>
            </a:r>
          </a:p>
        </p:txBody>
      </p:sp>
      <p:sp>
        <p:nvSpPr>
          <p:cNvPr id="4" name="Slide Number Placeholder 3"/>
          <p:cNvSpPr>
            <a:spLocks noGrp="1"/>
          </p:cNvSpPr>
          <p:nvPr>
            <p:ph type="sldNum" sz="quarter" idx="5"/>
          </p:nvPr>
        </p:nvSpPr>
        <p:spPr/>
        <p:txBody>
          <a:bodyPr/>
          <a:lstStyle/>
          <a:p>
            <a:fld id="{F8C7E52C-EEAB-483E-AE77-C8EBA58A189C}" type="slidenum">
              <a:rPr lang="en-US" smtClean="0"/>
              <a:t>17</a:t>
            </a:fld>
            <a:endParaRPr lang="en-US"/>
          </a:p>
        </p:txBody>
      </p:sp>
    </p:spTree>
    <p:extLst>
      <p:ext uri="{BB962C8B-B14F-4D97-AF65-F5344CB8AC3E}">
        <p14:creationId xmlns:p14="http://schemas.microsoft.com/office/powerpoint/2010/main" val="41458237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18</a:t>
            </a:fld>
            <a:endParaRPr lang="en-US"/>
          </a:p>
        </p:txBody>
      </p:sp>
    </p:spTree>
    <p:extLst>
      <p:ext uri="{BB962C8B-B14F-4D97-AF65-F5344CB8AC3E}">
        <p14:creationId xmlns:p14="http://schemas.microsoft.com/office/powerpoint/2010/main" val="3036794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D347D-BE1E-9818-F296-A8E42A72BF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F260FC-CFA2-ED0D-45CF-682DBC3F65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7CE00A-6BB6-07A2-341A-651960693A2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0BDA32C-D389-02E1-DF70-104DD399217C}"/>
              </a:ext>
            </a:extLst>
          </p:cNvPr>
          <p:cNvSpPr>
            <a:spLocks noGrp="1"/>
          </p:cNvSpPr>
          <p:nvPr>
            <p:ph type="sldNum" sz="quarter" idx="5"/>
          </p:nvPr>
        </p:nvSpPr>
        <p:spPr/>
        <p:txBody>
          <a:bodyPr/>
          <a:lstStyle/>
          <a:p>
            <a:fld id="{F8C7E52C-EEAB-483E-AE77-C8EBA58A189C}" type="slidenum">
              <a:rPr lang="en-US" smtClean="0"/>
              <a:t>19</a:t>
            </a:fld>
            <a:endParaRPr lang="en-US"/>
          </a:p>
        </p:txBody>
      </p:sp>
    </p:spTree>
    <p:extLst>
      <p:ext uri="{BB962C8B-B14F-4D97-AF65-F5344CB8AC3E}">
        <p14:creationId xmlns:p14="http://schemas.microsoft.com/office/powerpoint/2010/main" val="2279920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2</a:t>
            </a:fld>
            <a:endParaRPr lang="en-US"/>
          </a:p>
        </p:txBody>
      </p:sp>
    </p:spTree>
    <p:extLst>
      <p:ext uri="{BB962C8B-B14F-4D97-AF65-F5344CB8AC3E}">
        <p14:creationId xmlns:p14="http://schemas.microsoft.com/office/powerpoint/2010/main" val="2161515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20</a:t>
            </a:fld>
            <a:endParaRPr lang="en-US"/>
          </a:p>
        </p:txBody>
      </p:sp>
    </p:spTree>
    <p:extLst>
      <p:ext uri="{BB962C8B-B14F-4D97-AF65-F5344CB8AC3E}">
        <p14:creationId xmlns:p14="http://schemas.microsoft.com/office/powerpoint/2010/main" val="3334764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21</a:t>
            </a:fld>
            <a:endParaRPr lang="en-US"/>
          </a:p>
        </p:txBody>
      </p:sp>
    </p:spTree>
    <p:extLst>
      <p:ext uri="{BB962C8B-B14F-4D97-AF65-F5344CB8AC3E}">
        <p14:creationId xmlns:p14="http://schemas.microsoft.com/office/powerpoint/2010/main" val="2291534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Memorization is fastest, but it is perfectly okay to use the table </a:t>
            </a:r>
            <a:r>
              <a:rPr lang="en-US"/>
              <a:t>of contents!!</a:t>
            </a:r>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22</a:t>
            </a:fld>
            <a:endParaRPr lang="en-US"/>
          </a:p>
        </p:txBody>
      </p:sp>
    </p:spTree>
    <p:extLst>
      <p:ext uri="{BB962C8B-B14F-4D97-AF65-F5344CB8AC3E}">
        <p14:creationId xmlns:p14="http://schemas.microsoft.com/office/powerpoint/2010/main" val="3798907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Esther or Job? Go farther</a:t>
            </a:r>
          </a:p>
          <a:p>
            <a:r>
              <a:rPr lang="en-US" dirty="0"/>
              <a:t>See Proverbs or Ecclesiastes? Go back</a:t>
            </a:r>
          </a:p>
          <a:p>
            <a:r>
              <a:rPr lang="en-US" dirty="0"/>
              <a:t>Practice several times</a:t>
            </a:r>
          </a:p>
        </p:txBody>
      </p:sp>
      <p:sp>
        <p:nvSpPr>
          <p:cNvPr id="4" name="Slide Number Placeholder 3"/>
          <p:cNvSpPr>
            <a:spLocks noGrp="1"/>
          </p:cNvSpPr>
          <p:nvPr>
            <p:ph type="sldNum" sz="quarter" idx="5"/>
          </p:nvPr>
        </p:nvSpPr>
        <p:spPr/>
        <p:txBody>
          <a:bodyPr/>
          <a:lstStyle/>
          <a:p>
            <a:fld id="{F8C7E52C-EEAB-483E-AE77-C8EBA58A189C}" type="slidenum">
              <a:rPr lang="en-US" smtClean="0"/>
              <a:t>23</a:t>
            </a:fld>
            <a:endParaRPr lang="en-US"/>
          </a:p>
        </p:txBody>
      </p:sp>
    </p:spTree>
    <p:extLst>
      <p:ext uri="{BB962C8B-B14F-4D97-AF65-F5344CB8AC3E}">
        <p14:creationId xmlns:p14="http://schemas.microsoft.com/office/powerpoint/2010/main" val="12041552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Practice several times</a:t>
            </a:r>
          </a:p>
        </p:txBody>
      </p:sp>
      <p:sp>
        <p:nvSpPr>
          <p:cNvPr id="4" name="Slide Number Placeholder 3"/>
          <p:cNvSpPr>
            <a:spLocks noGrp="1"/>
          </p:cNvSpPr>
          <p:nvPr>
            <p:ph type="sldNum" sz="quarter" idx="5"/>
          </p:nvPr>
        </p:nvSpPr>
        <p:spPr/>
        <p:txBody>
          <a:bodyPr/>
          <a:lstStyle/>
          <a:p>
            <a:fld id="{F8C7E52C-EEAB-483E-AE77-C8EBA58A189C}" type="slidenum">
              <a:rPr lang="en-US" smtClean="0"/>
              <a:t>24</a:t>
            </a:fld>
            <a:endParaRPr lang="en-US"/>
          </a:p>
        </p:txBody>
      </p:sp>
    </p:spTree>
    <p:extLst>
      <p:ext uri="{BB962C8B-B14F-4D97-AF65-F5344CB8AC3E}">
        <p14:creationId xmlns:p14="http://schemas.microsoft.com/office/powerpoint/2010/main" val="233126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at Genesis 1:1, 1:2, 2:1, check for understanding</a:t>
            </a:r>
          </a:p>
        </p:txBody>
      </p:sp>
      <p:sp>
        <p:nvSpPr>
          <p:cNvPr id="4" name="Slide Number Placeholder 3"/>
          <p:cNvSpPr>
            <a:spLocks noGrp="1"/>
          </p:cNvSpPr>
          <p:nvPr>
            <p:ph type="sldNum" sz="quarter" idx="5"/>
          </p:nvPr>
        </p:nvSpPr>
        <p:spPr/>
        <p:txBody>
          <a:bodyPr/>
          <a:lstStyle/>
          <a:p>
            <a:fld id="{F8C7E52C-EEAB-483E-AE77-C8EBA58A189C}" type="slidenum">
              <a:rPr lang="en-US" smtClean="0"/>
              <a:t>25</a:t>
            </a:fld>
            <a:endParaRPr lang="en-US"/>
          </a:p>
        </p:txBody>
      </p:sp>
    </p:spTree>
    <p:extLst>
      <p:ext uri="{BB962C8B-B14F-4D97-AF65-F5344CB8AC3E}">
        <p14:creationId xmlns:p14="http://schemas.microsoft.com/office/powerpoint/2010/main" val="293508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what people would see/read with the references above; how to read across multiple chapters and verses. Point out that sometimes the big number 1 won’t be there. Jude has only verses. Tiny letters in your </a:t>
            </a:r>
            <a:r>
              <a:rPr lang="en-US" i="1" dirty="0"/>
              <a:t>Bible</a:t>
            </a:r>
            <a:r>
              <a:rPr lang="en-US" dirty="0"/>
              <a:t> mean footnotes. The letter a or b after a reference mean the first part or last part of a verse. It is always okay to ask a Bible study leader to clarify if you are lost or don’t know how many or which verses to read.</a:t>
            </a:r>
          </a:p>
        </p:txBody>
      </p:sp>
      <p:sp>
        <p:nvSpPr>
          <p:cNvPr id="4" name="Slide Number Placeholder 3"/>
          <p:cNvSpPr>
            <a:spLocks noGrp="1"/>
          </p:cNvSpPr>
          <p:nvPr>
            <p:ph type="sldNum" sz="quarter" idx="5"/>
          </p:nvPr>
        </p:nvSpPr>
        <p:spPr/>
        <p:txBody>
          <a:bodyPr/>
          <a:lstStyle/>
          <a:p>
            <a:fld id="{F8C7E52C-EEAB-483E-AE77-C8EBA58A189C}" type="slidenum">
              <a:rPr lang="en-US" smtClean="0"/>
              <a:t>26</a:t>
            </a:fld>
            <a:endParaRPr lang="en-US"/>
          </a:p>
        </p:txBody>
      </p:sp>
    </p:spTree>
    <p:extLst>
      <p:ext uri="{BB962C8B-B14F-4D97-AF65-F5344CB8AC3E}">
        <p14:creationId xmlns:p14="http://schemas.microsoft.com/office/powerpoint/2010/main" val="5546035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Teams, hand out cards with verse on 1 side reference on the other. Kids &amp; parents look it up together. One reads it, the other checks on the back of the reference card if they found the right verse. Bookmark &amp; show us them, get a jolly rancher. Tell families to talk about the verses and take their time. When it looks like most are done, we’ll put on the names of the books of the Bible song they voted for. Those finished can sing and those taking more time to look up verses or talk about them can join when they feel ready. Take your time!</a:t>
            </a:r>
          </a:p>
          <a:p>
            <a:r>
              <a:rPr lang="en-US" dirty="0"/>
              <a:t>As kids get started, count the votes for which names of the books of the Bible song will be their next ear worm.</a:t>
            </a:r>
          </a:p>
        </p:txBody>
      </p:sp>
      <p:sp>
        <p:nvSpPr>
          <p:cNvPr id="4" name="Slide Number Placeholder 3"/>
          <p:cNvSpPr>
            <a:spLocks noGrp="1"/>
          </p:cNvSpPr>
          <p:nvPr>
            <p:ph type="sldNum" sz="quarter" idx="5"/>
          </p:nvPr>
        </p:nvSpPr>
        <p:spPr/>
        <p:txBody>
          <a:bodyPr/>
          <a:lstStyle/>
          <a:p>
            <a:fld id="{F8C7E52C-EEAB-483E-AE77-C8EBA58A189C}" type="slidenum">
              <a:rPr lang="en-US" smtClean="0"/>
              <a:t>27</a:t>
            </a:fld>
            <a:endParaRPr lang="en-US"/>
          </a:p>
        </p:txBody>
      </p:sp>
    </p:spTree>
    <p:extLst>
      <p:ext uri="{BB962C8B-B14F-4D97-AF65-F5344CB8AC3E}">
        <p14:creationId xmlns:p14="http://schemas.microsoft.com/office/powerpoint/2010/main" val="16505051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28</a:t>
            </a:fld>
            <a:endParaRPr lang="en-US"/>
          </a:p>
        </p:txBody>
      </p:sp>
    </p:spTree>
    <p:extLst>
      <p:ext uri="{BB962C8B-B14F-4D97-AF65-F5344CB8AC3E}">
        <p14:creationId xmlns:p14="http://schemas.microsoft.com/office/powerpoint/2010/main" val="2047782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4A023F-C8B9-5971-A566-4FEE64F4CB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E77785-E707-C779-B991-E70F4F96A0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EC3560-0BCB-2E4B-7DFE-23DA38D5B58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17C0320-BFBC-0E18-70A4-BBF00A4F77A5}"/>
              </a:ext>
            </a:extLst>
          </p:cNvPr>
          <p:cNvSpPr>
            <a:spLocks noGrp="1"/>
          </p:cNvSpPr>
          <p:nvPr>
            <p:ph type="sldNum" sz="quarter" idx="5"/>
          </p:nvPr>
        </p:nvSpPr>
        <p:spPr/>
        <p:txBody>
          <a:bodyPr/>
          <a:lstStyle/>
          <a:p>
            <a:fld id="{F8C7E52C-EEAB-483E-AE77-C8EBA58A189C}" type="slidenum">
              <a:rPr lang="en-US" smtClean="0"/>
              <a:t>29</a:t>
            </a:fld>
            <a:endParaRPr lang="en-US"/>
          </a:p>
        </p:txBody>
      </p:sp>
    </p:spTree>
    <p:extLst>
      <p:ext uri="{BB962C8B-B14F-4D97-AF65-F5344CB8AC3E}">
        <p14:creationId xmlns:p14="http://schemas.microsoft.com/office/powerpoint/2010/main" val="3139205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3</a:t>
            </a:fld>
            <a:endParaRPr lang="en-US"/>
          </a:p>
        </p:txBody>
      </p:sp>
    </p:spTree>
    <p:extLst>
      <p:ext uri="{BB962C8B-B14F-4D97-AF65-F5344CB8AC3E}">
        <p14:creationId xmlns:p14="http://schemas.microsoft.com/office/powerpoint/2010/main" val="30216883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Collect paperback Bibles and hand out new Bibles</a:t>
            </a:r>
          </a:p>
        </p:txBody>
      </p:sp>
      <p:sp>
        <p:nvSpPr>
          <p:cNvPr id="4" name="Slide Number Placeholder 3"/>
          <p:cNvSpPr>
            <a:spLocks noGrp="1"/>
          </p:cNvSpPr>
          <p:nvPr>
            <p:ph type="sldNum" sz="quarter" idx="5"/>
          </p:nvPr>
        </p:nvSpPr>
        <p:spPr/>
        <p:txBody>
          <a:bodyPr/>
          <a:lstStyle/>
          <a:p>
            <a:fld id="{F8C7E52C-EEAB-483E-AE77-C8EBA58A189C}" type="slidenum">
              <a:rPr lang="en-US" smtClean="0"/>
              <a:t>30</a:t>
            </a:fld>
            <a:endParaRPr lang="en-US"/>
          </a:p>
        </p:txBody>
      </p:sp>
    </p:spTree>
    <p:extLst>
      <p:ext uri="{BB962C8B-B14F-4D97-AF65-F5344CB8AC3E}">
        <p14:creationId xmlns:p14="http://schemas.microsoft.com/office/powerpoint/2010/main" val="17626001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kids our calligraphy samples. We let them choose who will write their name in their Bible. Put names on sticky notes in your new Bible as you want it written in calligraphy on the name line. Want a middle name, full name, nickname? Be sure it is just how you want it.</a:t>
            </a:r>
          </a:p>
          <a:p>
            <a:r>
              <a:rPr lang="en-US" dirty="0"/>
              <a:t>Stack Bibles up front when finished.</a:t>
            </a:r>
          </a:p>
        </p:txBody>
      </p:sp>
      <p:sp>
        <p:nvSpPr>
          <p:cNvPr id="4" name="Slide Number Placeholder 3"/>
          <p:cNvSpPr>
            <a:spLocks noGrp="1"/>
          </p:cNvSpPr>
          <p:nvPr>
            <p:ph type="sldNum" sz="quarter" idx="5"/>
          </p:nvPr>
        </p:nvSpPr>
        <p:spPr/>
        <p:txBody>
          <a:bodyPr/>
          <a:lstStyle/>
          <a:p>
            <a:fld id="{F8C7E52C-EEAB-483E-AE77-C8EBA58A189C}" type="slidenum">
              <a:rPr lang="en-US" smtClean="0"/>
              <a:t>31</a:t>
            </a:fld>
            <a:endParaRPr lang="en-US"/>
          </a:p>
        </p:txBody>
      </p:sp>
    </p:spTree>
    <p:extLst>
      <p:ext uri="{BB962C8B-B14F-4D97-AF65-F5344CB8AC3E}">
        <p14:creationId xmlns:p14="http://schemas.microsoft.com/office/powerpoint/2010/main" val="15060937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C7E52C-EEAB-483E-AE77-C8EBA58A189C}" type="slidenum">
              <a:rPr lang="en-US" smtClean="0"/>
              <a:t>32</a:t>
            </a:fld>
            <a:endParaRPr lang="en-US"/>
          </a:p>
        </p:txBody>
      </p:sp>
    </p:spTree>
    <p:extLst>
      <p:ext uri="{BB962C8B-B14F-4D97-AF65-F5344CB8AC3E}">
        <p14:creationId xmlns:p14="http://schemas.microsoft.com/office/powerpoint/2010/main" val="438874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4</a:t>
            </a:fld>
            <a:endParaRPr lang="en-US"/>
          </a:p>
        </p:txBody>
      </p:sp>
    </p:spTree>
    <p:extLst>
      <p:ext uri="{BB962C8B-B14F-4D97-AF65-F5344CB8AC3E}">
        <p14:creationId xmlns:p14="http://schemas.microsoft.com/office/powerpoint/2010/main" val="1230398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5</a:t>
            </a:fld>
            <a:endParaRPr lang="en-US"/>
          </a:p>
        </p:txBody>
      </p:sp>
    </p:spTree>
    <p:extLst>
      <p:ext uri="{BB962C8B-B14F-4D97-AF65-F5344CB8AC3E}">
        <p14:creationId xmlns:p14="http://schemas.microsoft.com/office/powerpoint/2010/main" val="1179995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8C7E52C-EEAB-483E-AE77-C8EBA58A189C}" type="slidenum">
              <a:rPr lang="en-US" smtClean="0"/>
              <a:t>6</a:t>
            </a:fld>
            <a:endParaRPr lang="en-US"/>
          </a:p>
        </p:txBody>
      </p:sp>
    </p:spTree>
    <p:extLst>
      <p:ext uri="{BB962C8B-B14F-4D97-AF65-F5344CB8AC3E}">
        <p14:creationId xmlns:p14="http://schemas.microsoft.com/office/powerpoint/2010/main" val="1579288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Bible is big. Big, as in long. And, big as in a big deal. Books this big can be intimidating. But you’re smart! You’re tough! You can do hard things. And so, we’re going to work together to figure out how to navigate it.</a:t>
            </a:r>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7</a:t>
            </a:fld>
            <a:endParaRPr lang="en-US"/>
          </a:p>
        </p:txBody>
      </p:sp>
    </p:spTree>
    <p:extLst>
      <p:ext uri="{BB962C8B-B14F-4D97-AF65-F5344CB8AC3E}">
        <p14:creationId xmlns:p14="http://schemas.microsoft.com/office/powerpoint/2010/main" val="2679008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8</a:t>
            </a:fld>
            <a:endParaRPr lang="en-US"/>
          </a:p>
        </p:txBody>
      </p:sp>
    </p:spTree>
    <p:extLst>
      <p:ext uri="{BB962C8B-B14F-4D97-AF65-F5344CB8AC3E}">
        <p14:creationId xmlns:p14="http://schemas.microsoft.com/office/powerpoint/2010/main" val="3904746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F8C7E52C-EEAB-483E-AE77-C8EBA58A189C}" type="slidenum">
              <a:rPr lang="en-US" smtClean="0"/>
              <a:t>9</a:t>
            </a:fld>
            <a:endParaRPr lang="en-US"/>
          </a:p>
        </p:txBody>
      </p:sp>
    </p:spTree>
    <p:extLst>
      <p:ext uri="{BB962C8B-B14F-4D97-AF65-F5344CB8AC3E}">
        <p14:creationId xmlns:p14="http://schemas.microsoft.com/office/powerpoint/2010/main" val="2170978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2A33B-3888-B8B6-3AE9-598E11FB4C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5EE807-AC9A-817A-760E-271E301504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4E32E00-9A3A-C2DE-B853-B5424030BCD9}"/>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33896C8A-1135-4427-80AA-1457D2D7F8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1CEC11-139F-474C-6114-574BCFDD3A1E}"/>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4107700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5F957-D064-3CA8-E1E4-BA4A29B228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B94CF9D-25D1-C783-5288-1048CFB322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35BA9-9209-BEDA-54F1-E8E42A552A37}"/>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630458E1-1A10-DD69-7A71-C618602D04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F435FA-672F-248E-1B43-F6D34DE77C6E}"/>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46590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6D76CF-8A8B-9C55-A1F6-40C6700ECA5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B784614-F587-D234-7091-C4A3C35739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D4EDFC-E114-C208-0C45-DB025FCCA779}"/>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87D56B63-98A3-3324-F842-B24820E18E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B5BB35-98BD-0956-37C0-4FE2C3E2A5F2}"/>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4403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D09A1-2F3F-298B-423D-3B127FE5BD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669D3E-DF2B-27CD-0317-989FA149D02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04FBFA-CFBA-296D-B359-233B81E900BE}"/>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4C38D560-DA63-8A6F-2F26-27ED1DB52C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D35434-CC08-D8FB-7A69-E454ECD70159}"/>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261862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D7851-A9D9-A75C-0D6A-928BCC9C1B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6E1D839-3147-6743-D9D1-890E1EF6AD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451E6B-5E97-2EB5-B238-392787CF0FD9}"/>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1A12D701-0B9F-AECE-D7F8-7364E326E4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E4B594-7179-3C2D-9BC7-EDAB768332F1}"/>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1590375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89AE7-F06F-342D-FE71-8627284D6F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19F427-7B70-D9C3-72FE-89BE8439D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B96F59-82AE-AAC0-037F-A41CE12341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E372FF-669E-81B7-C19E-D4F8D8C1D704}"/>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6" name="Footer Placeholder 5">
            <a:extLst>
              <a:ext uri="{FF2B5EF4-FFF2-40B4-BE49-F238E27FC236}">
                <a16:creationId xmlns:a16="http://schemas.microsoft.com/office/drawing/2014/main" id="{46DB1CE5-BA95-BE8A-2CF4-E672308EC5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F1EDEF-3F32-BEE5-C0A1-EF977685AF05}"/>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00914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B81D3-33F2-4C36-B5E0-DD38B7F869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E45ADE-374B-86A1-A7F1-9529AC0F68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8D3510-EBB3-A22C-69E7-D7C9AFB9D2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3668522-6EB8-87BB-7D2C-C9B6FFDB75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D89F468-50C5-6BC7-1E37-C4E8B272E7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13B602-170B-2AD5-339C-BE98295E7CC5}"/>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8" name="Footer Placeholder 7">
            <a:extLst>
              <a:ext uri="{FF2B5EF4-FFF2-40B4-BE49-F238E27FC236}">
                <a16:creationId xmlns:a16="http://schemas.microsoft.com/office/drawing/2014/main" id="{26B68469-BAEA-620B-6273-5EC6DD9774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1D87B2-5701-ADE1-26F4-7DDBA4E2638A}"/>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401358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5BFD3-07AA-DF65-2996-6F367865EF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183BF1-9C2C-EB47-4025-C76FDA9BC621}"/>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4" name="Footer Placeholder 3">
            <a:extLst>
              <a:ext uri="{FF2B5EF4-FFF2-40B4-BE49-F238E27FC236}">
                <a16:creationId xmlns:a16="http://schemas.microsoft.com/office/drawing/2014/main" id="{F3D77D78-4E1D-778F-708C-3E9BCE63D4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D825FDE-C3B6-6277-5210-702B37C04F02}"/>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37267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8347CE-AABC-07B0-ECAC-9DF8AAE82755}"/>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3" name="Footer Placeholder 2">
            <a:extLst>
              <a:ext uri="{FF2B5EF4-FFF2-40B4-BE49-F238E27FC236}">
                <a16:creationId xmlns:a16="http://schemas.microsoft.com/office/drawing/2014/main" id="{0E24B124-8252-B006-B4DA-B13C19CAD8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6E27C6-550E-CA57-3941-2402C9CB3D64}"/>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3679146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EF381-A1EC-E3CB-0E02-0F01AAA007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E10F46-7F04-BA32-18B1-F12CDC3AF8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75715F-8467-2868-DB3B-865BB3105A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F0D74C-3273-8E78-1797-9FB182A1AC14}"/>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6" name="Footer Placeholder 5">
            <a:extLst>
              <a:ext uri="{FF2B5EF4-FFF2-40B4-BE49-F238E27FC236}">
                <a16:creationId xmlns:a16="http://schemas.microsoft.com/office/drawing/2014/main" id="{72CF7B71-D98D-F7F0-BDDE-3D3AA8F1A4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550840-9035-4E78-26DA-BA2F1A0D08B0}"/>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2413173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3D11C-9060-9B5D-5D0F-C6AA03CC04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263A51-DB92-DE8A-1C15-6D717FAB4F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1E87847-9B04-62D7-7563-695C9066A7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5F7BB4-71BF-383C-C7F7-DA36B80A7A8E}"/>
              </a:ext>
            </a:extLst>
          </p:cNvPr>
          <p:cNvSpPr>
            <a:spLocks noGrp="1"/>
          </p:cNvSpPr>
          <p:nvPr>
            <p:ph type="dt" sz="half" idx="10"/>
          </p:nvPr>
        </p:nvSpPr>
        <p:spPr/>
        <p:txBody>
          <a:bodyPr/>
          <a:lstStyle/>
          <a:p>
            <a:fld id="{9E8AF2C5-09D9-4155-B1B8-541D3D265F92}" type="datetimeFigureOut">
              <a:rPr lang="en-US" smtClean="0"/>
              <a:t>2/6/2025</a:t>
            </a:fld>
            <a:endParaRPr lang="en-US"/>
          </a:p>
        </p:txBody>
      </p:sp>
      <p:sp>
        <p:nvSpPr>
          <p:cNvPr id="6" name="Footer Placeholder 5">
            <a:extLst>
              <a:ext uri="{FF2B5EF4-FFF2-40B4-BE49-F238E27FC236}">
                <a16:creationId xmlns:a16="http://schemas.microsoft.com/office/drawing/2014/main" id="{7B0A91C7-CD40-3C90-8FB0-2E1EA62118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A9C2D5-4547-CD2D-3714-49872DC6F333}"/>
              </a:ext>
            </a:extLst>
          </p:cNvPr>
          <p:cNvSpPr>
            <a:spLocks noGrp="1"/>
          </p:cNvSpPr>
          <p:nvPr>
            <p:ph type="sldNum" sz="quarter" idx="12"/>
          </p:nvPr>
        </p:nvSpPr>
        <p:spPr/>
        <p:txBody>
          <a:bodyPr/>
          <a:lstStyle/>
          <a:p>
            <a:fld id="{2AFD988F-710E-4658-99F8-13BC82ACE959}" type="slidenum">
              <a:rPr lang="en-US" smtClean="0"/>
              <a:t>‹#›</a:t>
            </a:fld>
            <a:endParaRPr lang="en-US"/>
          </a:p>
        </p:txBody>
      </p:sp>
    </p:spTree>
    <p:extLst>
      <p:ext uri="{BB962C8B-B14F-4D97-AF65-F5344CB8AC3E}">
        <p14:creationId xmlns:p14="http://schemas.microsoft.com/office/powerpoint/2010/main" val="3526522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6FF80A-969F-8B79-BD09-3775E82039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3FBD95-9A41-26EC-F2B8-C272AC1A1A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EFD29D-DB5B-4777-E578-4039DAD843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AF2C5-09D9-4155-B1B8-541D3D265F92}" type="datetimeFigureOut">
              <a:rPr lang="en-US" smtClean="0"/>
              <a:t>2/6/2025</a:t>
            </a:fld>
            <a:endParaRPr lang="en-US"/>
          </a:p>
        </p:txBody>
      </p:sp>
      <p:sp>
        <p:nvSpPr>
          <p:cNvPr id="5" name="Footer Placeholder 4">
            <a:extLst>
              <a:ext uri="{FF2B5EF4-FFF2-40B4-BE49-F238E27FC236}">
                <a16:creationId xmlns:a16="http://schemas.microsoft.com/office/drawing/2014/main" id="{EC0FB28E-E72B-7D60-0414-48D942DDEE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82DC96-0857-236E-2F5B-5F0052B962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D988F-710E-4658-99F8-13BC82ACE959}" type="slidenum">
              <a:rPr lang="en-US" smtClean="0"/>
              <a:t>‹#›</a:t>
            </a:fld>
            <a:endParaRPr lang="en-US"/>
          </a:p>
        </p:txBody>
      </p:sp>
    </p:spTree>
    <p:extLst>
      <p:ext uri="{BB962C8B-B14F-4D97-AF65-F5344CB8AC3E}">
        <p14:creationId xmlns:p14="http://schemas.microsoft.com/office/powerpoint/2010/main" val="9593338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10.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1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13.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4.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6.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 Id="rId5" Type="http://schemas.openxmlformats.org/officeDocument/2006/relationships/image" Target="../media/image2.jpe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hemeOverride" Target="../theme/themeOverride18.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hemeOverride" Target="../theme/themeOverride19.xml"/><Relationship Id="rId5" Type="http://schemas.openxmlformats.org/officeDocument/2006/relationships/hyperlink" Target="https://www.youtube.com/watch?v=V__n3oXTBcc"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20.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hemeOverride" Target="../theme/themeOverride21.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hemeOverride" Target="../theme/themeOverride22.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hemeOverride" Target="../theme/themeOverride23.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hemeOverride" Target="../theme/themeOverride24.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hemeOverride" Target="../theme/themeOverride25.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hemeOverride" Target="../theme/themeOverride2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hemeOverride" Target="../theme/themeOverride27.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hemeOverride" Target="../theme/themeOverride28.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hemeOverride" Target="../theme/themeOverride29.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0DD6AA-EEAB-A128-EB01-05FA446709A4}"/>
              </a:ext>
            </a:extLst>
          </p:cNvPr>
          <p:cNvSpPr/>
          <p:nvPr/>
        </p:nvSpPr>
        <p:spPr>
          <a:xfrm>
            <a:off x="0" y="1920238"/>
            <a:ext cx="12192000" cy="3402387"/>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44063" y="2374937"/>
            <a:ext cx="10503886" cy="2492990"/>
          </a:xfrm>
          <a:prstGeom prst="rect">
            <a:avLst/>
          </a:prstGeom>
          <a:noFill/>
        </p:spPr>
        <p:txBody>
          <a:bodyPr wrap="square" rtlCol="0">
            <a:spAutoFit/>
          </a:bodyPr>
          <a:lstStyle/>
          <a:p>
            <a:pPr algn="ctr"/>
            <a:r>
              <a:rPr lang="en-US" sz="7200" dirty="0">
                <a:solidFill>
                  <a:schemeClr val="bg1"/>
                </a:solidFill>
                <a:latin typeface="Oswald" panose="02000503000000000000" pitchFamily="2" charset="0"/>
                <a:ea typeface="A little sunshine" panose="02000603000000000000" pitchFamily="2" charset="0"/>
              </a:rPr>
              <a:t>Welcome, Kids and Parents!</a:t>
            </a:r>
          </a:p>
          <a:p>
            <a:pPr algn="ctr"/>
            <a:r>
              <a:rPr lang="en-US" sz="4200" dirty="0">
                <a:solidFill>
                  <a:schemeClr val="bg1"/>
                </a:solidFill>
                <a:latin typeface="A little sunshine" panose="02000603000000000000" pitchFamily="2" charset="0"/>
                <a:ea typeface="A little sunshine" panose="02000603000000000000" pitchFamily="2" charset="0"/>
              </a:rPr>
              <a:t>We’re so glad you’re here for our New Bible Class! Parents/mentors and students, please sit together</a:t>
            </a:r>
          </a:p>
        </p:txBody>
      </p:sp>
    </p:spTree>
    <p:extLst>
      <p:ext uri="{BB962C8B-B14F-4D97-AF65-F5344CB8AC3E}">
        <p14:creationId xmlns:p14="http://schemas.microsoft.com/office/powerpoint/2010/main" val="3739364930"/>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655320"/>
            <a:ext cx="12192000" cy="5547360"/>
          </a:xfrm>
          <a:prstGeom prst="rect">
            <a:avLst/>
          </a:prstGeom>
          <a:solidFill>
            <a:srgbClr val="00A1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1121680"/>
            <a:ext cx="10515600" cy="4832092"/>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Purpose of the Bible</a:t>
            </a:r>
          </a:p>
          <a:p>
            <a:pPr algn="ctr"/>
            <a:endParaRPr lang="en-US" sz="2000" dirty="0">
              <a:solidFill>
                <a:schemeClr val="bg1"/>
              </a:solidFill>
              <a:latin typeface="Oswald" panose="02000503000000000000" pitchFamily="2" charset="0"/>
              <a:ea typeface="A little sunshine" panose="02000603000000000000" pitchFamily="2" charset="0"/>
            </a:endParaRPr>
          </a:p>
          <a:p>
            <a:pPr algn="ctr"/>
            <a:r>
              <a:rPr lang="en-US" sz="5600" dirty="0">
                <a:solidFill>
                  <a:schemeClr val="bg1"/>
                </a:solidFill>
                <a:latin typeface="A little sunshine" panose="02000603000000000000" pitchFamily="2" charset="0"/>
                <a:ea typeface="A little sunshine" panose="02000603000000000000" pitchFamily="2" charset="0"/>
              </a:rPr>
              <a:t>“…these are written so that you may believe that Jesus is the Christ, the Son of God, and that by believing you may have life in his name.” –John 20:31</a:t>
            </a:r>
          </a:p>
        </p:txBody>
      </p:sp>
    </p:spTree>
    <p:extLst>
      <p:ext uri="{BB962C8B-B14F-4D97-AF65-F5344CB8AC3E}">
        <p14:creationId xmlns:p14="http://schemas.microsoft.com/office/powerpoint/2010/main" val="1025362209"/>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655320"/>
            <a:ext cx="12192000" cy="5547360"/>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889843"/>
            <a:ext cx="10515600" cy="5078313"/>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Bible Is…</a:t>
            </a:r>
          </a:p>
          <a:p>
            <a:pPr algn="ctr"/>
            <a:endParaRPr lang="en-US" sz="2000" dirty="0">
              <a:solidFill>
                <a:schemeClr val="bg1"/>
              </a:solidFill>
              <a:latin typeface="Oswald" panose="02000503000000000000" pitchFamily="2" charset="0"/>
              <a:ea typeface="A little sunshine" panose="02000603000000000000" pitchFamily="2" charset="0"/>
            </a:endParaRP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Inspired</a:t>
            </a:r>
            <a:r>
              <a:rPr lang="en-US" sz="4800" dirty="0">
                <a:solidFill>
                  <a:schemeClr val="bg1"/>
                </a:solidFill>
                <a:latin typeface="A little sunshine" panose="02000603000000000000" pitchFamily="2" charset="0"/>
                <a:ea typeface="A little sunshine" panose="02000603000000000000" pitchFamily="2" charset="0"/>
              </a:rPr>
              <a:t> – The whole Bible is God’s Word</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Inerrant</a:t>
            </a:r>
            <a:r>
              <a:rPr lang="en-US" sz="4800" dirty="0">
                <a:solidFill>
                  <a:schemeClr val="bg1"/>
                </a:solidFill>
                <a:latin typeface="A little sunshine" panose="02000603000000000000" pitchFamily="2" charset="0"/>
                <a:ea typeface="A little sunshine" panose="02000603000000000000" pitchFamily="2" charset="0"/>
              </a:rPr>
              <a:t> – Every Word of God proves true</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Authoritative</a:t>
            </a:r>
            <a:r>
              <a:rPr lang="en-US" sz="4800" dirty="0">
                <a:solidFill>
                  <a:schemeClr val="bg1"/>
                </a:solidFill>
                <a:latin typeface="A little sunshine" panose="02000603000000000000" pitchFamily="2" charset="0"/>
                <a:ea typeface="A little sunshine" panose="02000603000000000000" pitchFamily="2" charset="0"/>
              </a:rPr>
              <a:t> – It holds the ultimate truth</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Sufficient</a:t>
            </a:r>
            <a:r>
              <a:rPr lang="en-US" sz="4800" dirty="0">
                <a:solidFill>
                  <a:schemeClr val="bg1"/>
                </a:solidFill>
                <a:latin typeface="A little sunshine" panose="02000603000000000000" pitchFamily="2" charset="0"/>
                <a:ea typeface="A little sunshine" panose="02000603000000000000" pitchFamily="2" charset="0"/>
              </a:rPr>
              <a:t> </a:t>
            </a:r>
            <a:r>
              <a:rPr lang="en-US" sz="4800" dirty="0">
                <a:solidFill>
                  <a:schemeClr val="bg1"/>
                </a:solidFill>
                <a:latin typeface="Oswald" panose="02000503000000000000" pitchFamily="2" charset="0"/>
                <a:ea typeface="A little sunshine" panose="02000603000000000000" pitchFamily="2" charset="0"/>
              </a:rPr>
              <a:t>&amp;</a:t>
            </a:r>
            <a:r>
              <a:rPr lang="en-US" sz="4800" dirty="0">
                <a:solidFill>
                  <a:schemeClr val="bg1"/>
                </a:solidFill>
                <a:latin typeface="A little sunshine" panose="02000603000000000000" pitchFamily="2" charset="0"/>
                <a:ea typeface="A little sunshine" panose="02000603000000000000" pitchFamily="2" charset="0"/>
              </a:rPr>
              <a:t> </a:t>
            </a:r>
            <a:r>
              <a:rPr lang="en-US" sz="4800" dirty="0">
                <a:solidFill>
                  <a:schemeClr val="bg1"/>
                </a:solidFill>
                <a:latin typeface="Oswald" panose="02000503000000000000" pitchFamily="2" charset="0"/>
                <a:ea typeface="A little sunshine" panose="02000603000000000000" pitchFamily="2" charset="0"/>
              </a:rPr>
              <a:t>Powerful</a:t>
            </a:r>
            <a:r>
              <a:rPr lang="en-US" sz="4800" dirty="0">
                <a:solidFill>
                  <a:schemeClr val="bg1"/>
                </a:solidFill>
                <a:latin typeface="A little sunshine" panose="02000603000000000000" pitchFamily="2" charset="0"/>
                <a:ea typeface="A little sunshine" panose="02000603000000000000" pitchFamily="2" charset="0"/>
              </a:rPr>
              <a:t> – It gives us everything we need to know for life and Salvation</a:t>
            </a:r>
          </a:p>
        </p:txBody>
      </p:sp>
    </p:spTree>
    <p:extLst>
      <p:ext uri="{BB962C8B-B14F-4D97-AF65-F5344CB8AC3E}">
        <p14:creationId xmlns:p14="http://schemas.microsoft.com/office/powerpoint/2010/main" val="3352807545"/>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1249680"/>
            <a:ext cx="12192000" cy="4358640"/>
          </a:xfrm>
          <a:prstGeom prst="rect">
            <a:avLst/>
          </a:prstGeom>
          <a:solidFill>
            <a:srgbClr val="61A5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1443841"/>
            <a:ext cx="10515600" cy="3970318"/>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Two Testaments</a:t>
            </a:r>
          </a:p>
          <a:p>
            <a:pPr algn="ctr"/>
            <a:endParaRPr lang="en-US" sz="2000" dirty="0">
              <a:solidFill>
                <a:schemeClr val="bg1"/>
              </a:solidFill>
              <a:latin typeface="Oswald" panose="02000503000000000000" pitchFamily="2" charset="0"/>
              <a:ea typeface="A little sunshine" panose="02000603000000000000" pitchFamily="2" charset="0"/>
            </a:endParaRPr>
          </a:p>
          <a:p>
            <a:pPr algn="ctr"/>
            <a:r>
              <a:rPr lang="en-US" sz="5600" dirty="0">
                <a:solidFill>
                  <a:schemeClr val="bg1"/>
                </a:solidFill>
                <a:latin typeface="A little sunshine" panose="02000603000000000000" pitchFamily="2" charset="0"/>
                <a:ea typeface="A little sunshine" panose="02000603000000000000" pitchFamily="2" charset="0"/>
              </a:rPr>
              <a:t>The Old and New Testaments are God’s written </a:t>
            </a:r>
            <a:r>
              <a:rPr lang="en-US" sz="5600" b="1" dirty="0">
                <a:solidFill>
                  <a:schemeClr val="bg1"/>
                </a:solidFill>
                <a:latin typeface="A little sunshine" panose="02000603000000000000" pitchFamily="2" charset="0"/>
                <a:ea typeface="A little sunshine" panose="02000603000000000000" pitchFamily="2" charset="0"/>
              </a:rPr>
              <a:t>will</a:t>
            </a:r>
            <a:r>
              <a:rPr lang="en-US" sz="5600" dirty="0">
                <a:solidFill>
                  <a:schemeClr val="bg1"/>
                </a:solidFill>
                <a:latin typeface="A little sunshine" panose="02000603000000000000" pitchFamily="2" charset="0"/>
                <a:ea typeface="A little sunshine" panose="02000603000000000000" pitchFamily="2" charset="0"/>
              </a:rPr>
              <a:t>, His purpose and plan of salvation for the whole world.</a:t>
            </a:r>
          </a:p>
        </p:txBody>
      </p:sp>
    </p:spTree>
    <p:extLst>
      <p:ext uri="{BB962C8B-B14F-4D97-AF65-F5344CB8AC3E}">
        <p14:creationId xmlns:p14="http://schemas.microsoft.com/office/powerpoint/2010/main" val="198644248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777240"/>
            <a:ext cx="12192000" cy="5303520"/>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1077426"/>
            <a:ext cx="10515600" cy="5632311"/>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OLD Testament</a:t>
            </a:r>
          </a:p>
          <a:p>
            <a:pPr algn="ctr"/>
            <a:endParaRPr lang="en-US" sz="2000" dirty="0">
              <a:solidFill>
                <a:schemeClr val="bg1"/>
              </a:solidFill>
              <a:latin typeface="Oswald" panose="02000503000000000000" pitchFamily="2" charset="0"/>
              <a:ea typeface="A little sunshine" panose="02000603000000000000" pitchFamily="2" charset="0"/>
            </a:endParaRP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39 Books</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Written in Hebrew &amp; Aramaic</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Takes place before Jesus came to earth </a:t>
            </a:r>
          </a:p>
          <a:p>
            <a:pPr algn="ctr"/>
            <a:endParaRPr lang="en-US" sz="2000" b="1" dirty="0">
              <a:solidFill>
                <a:schemeClr val="bg1"/>
              </a:solidFill>
              <a:latin typeface="A little sunshine" panose="02000603000000000000" pitchFamily="2" charset="0"/>
              <a:ea typeface="A little sunshine" panose="02000603000000000000" pitchFamily="2" charset="0"/>
            </a:endParaRPr>
          </a:p>
          <a:p>
            <a:pPr algn="ctr"/>
            <a:r>
              <a:rPr lang="en-US" sz="6400" b="1" dirty="0">
                <a:solidFill>
                  <a:schemeClr val="bg1"/>
                </a:solidFill>
                <a:latin typeface="A little sunshine" panose="02000603000000000000" pitchFamily="2" charset="0"/>
                <a:ea typeface="A little sunshine" panose="02000603000000000000" pitchFamily="2" charset="0"/>
              </a:rPr>
              <a:t>The OLD Testament POINTS to Christ</a:t>
            </a:r>
          </a:p>
          <a:p>
            <a:pPr marL="685800" indent="-685800">
              <a:buFont typeface="Arial" panose="020B0604020202020204" pitchFamily="34" charset="0"/>
              <a:buChar char="•"/>
            </a:pPr>
            <a:endParaRPr lang="en-US" sz="48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296107073"/>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731520"/>
            <a:ext cx="12192000" cy="5394960"/>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982176"/>
            <a:ext cx="10515600" cy="4893647"/>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NEW Testament</a:t>
            </a:r>
          </a:p>
          <a:p>
            <a:pPr algn="ctr"/>
            <a:endParaRPr lang="en-US" sz="2000" dirty="0">
              <a:solidFill>
                <a:schemeClr val="bg1"/>
              </a:solidFill>
              <a:latin typeface="Oswald" panose="02000503000000000000" pitchFamily="2" charset="0"/>
              <a:ea typeface="A little sunshine" panose="02000603000000000000" pitchFamily="2" charset="0"/>
            </a:endParaRP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27 Books</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Written in Greek</a:t>
            </a:r>
          </a:p>
          <a:p>
            <a:pPr marL="685800" indent="-6858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Takes place when Jesus came to earth</a:t>
            </a:r>
          </a:p>
          <a:p>
            <a:endParaRPr lang="en-US" sz="2000" dirty="0">
              <a:solidFill>
                <a:schemeClr val="bg1"/>
              </a:solidFill>
              <a:latin typeface="Oswald" panose="02000503000000000000" pitchFamily="2" charset="0"/>
              <a:ea typeface="A little sunshine" panose="02000603000000000000" pitchFamily="2" charset="0"/>
            </a:endParaRPr>
          </a:p>
          <a:p>
            <a:pPr algn="ctr"/>
            <a:r>
              <a:rPr lang="en-US" sz="6400" b="1" dirty="0">
                <a:solidFill>
                  <a:schemeClr val="bg1"/>
                </a:solidFill>
                <a:latin typeface="A little sunshine" panose="02000603000000000000" pitchFamily="2" charset="0"/>
                <a:ea typeface="A little sunshine" panose="02000603000000000000" pitchFamily="2" charset="0"/>
              </a:rPr>
              <a:t>The NEW Testament REVEALS Christ</a:t>
            </a:r>
            <a:endParaRPr lang="en-US" sz="48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298952816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a:extLst>
            <a:ext uri="{FF2B5EF4-FFF2-40B4-BE49-F238E27FC236}">
              <a16:creationId xmlns:a16="http://schemas.microsoft.com/office/drawing/2014/main" id="{56F062E7-F915-FAC5-C5C5-3F46BE89F5FD}"/>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945B2FDD-CEA6-839A-ED54-48A6763D4DD6}"/>
              </a:ext>
            </a:extLst>
          </p:cNvPr>
          <p:cNvSpPr/>
          <p:nvPr/>
        </p:nvSpPr>
        <p:spPr>
          <a:xfrm>
            <a:off x="0" y="2701637"/>
            <a:ext cx="12192000" cy="1454726"/>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9A46000-0021-87D3-F53C-891AD6BE2149}"/>
              </a:ext>
            </a:extLst>
          </p:cNvPr>
          <p:cNvSpPr txBox="1"/>
          <p:nvPr/>
        </p:nvSpPr>
        <p:spPr>
          <a:xfrm>
            <a:off x="1357745" y="2898015"/>
            <a:ext cx="7523019" cy="1077218"/>
          </a:xfrm>
          <a:prstGeom prst="rect">
            <a:avLst/>
          </a:prstGeom>
          <a:noFill/>
        </p:spPr>
        <p:txBody>
          <a:bodyPr wrap="square">
            <a:spAutoFit/>
          </a:bodyPr>
          <a:lstStyle/>
          <a:p>
            <a:r>
              <a:rPr lang="en-US" sz="3200" dirty="0">
                <a:solidFill>
                  <a:schemeClr val="bg1"/>
                </a:solidFill>
                <a:latin typeface="Oswald" panose="02000503000000000000" pitchFamily="2" charset="0"/>
                <a:ea typeface="A little sunshine" panose="02000603000000000000" pitchFamily="2" charset="0"/>
              </a:rPr>
              <a:t>We used portions of this video for review:</a:t>
            </a:r>
          </a:p>
          <a:p>
            <a:r>
              <a:rPr lang="en-US" sz="3200" dirty="0">
                <a:solidFill>
                  <a:schemeClr val="bg1"/>
                </a:solidFill>
                <a:latin typeface="Oswald" panose="02000503000000000000" pitchFamily="2" charset="0"/>
                <a:ea typeface="A little sunshine" panose="02000603000000000000" pitchFamily="2" charset="0"/>
              </a:rPr>
              <a:t>https://www.youtube.com/watch?v=dv8dHsxjLd8</a:t>
            </a:r>
          </a:p>
        </p:txBody>
      </p:sp>
    </p:spTree>
    <p:extLst>
      <p:ext uri="{BB962C8B-B14F-4D97-AF65-F5344CB8AC3E}">
        <p14:creationId xmlns:p14="http://schemas.microsoft.com/office/powerpoint/2010/main" val="1167176565"/>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655320"/>
            <a:ext cx="12192000" cy="5547360"/>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889843"/>
            <a:ext cx="10515600" cy="1077218"/>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Different Literature Styles</a:t>
            </a:r>
          </a:p>
        </p:txBody>
      </p:sp>
      <p:sp>
        <p:nvSpPr>
          <p:cNvPr id="5" name="TextBox 4">
            <a:extLst>
              <a:ext uri="{FF2B5EF4-FFF2-40B4-BE49-F238E27FC236}">
                <a16:creationId xmlns:a16="http://schemas.microsoft.com/office/drawing/2014/main" id="{68F0E1DB-9469-D757-3EA6-AD765C70220E}"/>
              </a:ext>
            </a:extLst>
          </p:cNvPr>
          <p:cNvSpPr txBox="1"/>
          <p:nvPr/>
        </p:nvSpPr>
        <p:spPr>
          <a:xfrm>
            <a:off x="6358596" y="4341614"/>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Poetry</a:t>
            </a:r>
            <a:endParaRPr lang="en-US" sz="5600" dirty="0"/>
          </a:p>
        </p:txBody>
      </p:sp>
      <p:sp>
        <p:nvSpPr>
          <p:cNvPr id="6" name="TextBox 5">
            <a:extLst>
              <a:ext uri="{FF2B5EF4-FFF2-40B4-BE49-F238E27FC236}">
                <a16:creationId xmlns:a16="http://schemas.microsoft.com/office/drawing/2014/main" id="{AFDDB925-8837-C1D7-AB9F-1CEA77F6D755}"/>
              </a:ext>
            </a:extLst>
          </p:cNvPr>
          <p:cNvSpPr txBox="1"/>
          <p:nvPr/>
        </p:nvSpPr>
        <p:spPr>
          <a:xfrm>
            <a:off x="4853353" y="3142104"/>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Narrative</a:t>
            </a:r>
            <a:endParaRPr lang="en-US" sz="5600" dirty="0"/>
          </a:p>
        </p:txBody>
      </p:sp>
      <p:sp>
        <p:nvSpPr>
          <p:cNvPr id="7" name="TextBox 6">
            <a:extLst>
              <a:ext uri="{FF2B5EF4-FFF2-40B4-BE49-F238E27FC236}">
                <a16:creationId xmlns:a16="http://schemas.microsoft.com/office/drawing/2014/main" id="{4A874B9E-8230-9000-9173-CF15316AD178}"/>
              </a:ext>
            </a:extLst>
          </p:cNvPr>
          <p:cNvSpPr txBox="1"/>
          <p:nvPr/>
        </p:nvSpPr>
        <p:spPr>
          <a:xfrm>
            <a:off x="1759633" y="3754695"/>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History</a:t>
            </a:r>
            <a:endParaRPr lang="en-US" sz="5600" dirty="0"/>
          </a:p>
        </p:txBody>
      </p:sp>
      <p:sp>
        <p:nvSpPr>
          <p:cNvPr id="8" name="TextBox 7">
            <a:extLst>
              <a:ext uri="{FF2B5EF4-FFF2-40B4-BE49-F238E27FC236}">
                <a16:creationId xmlns:a16="http://schemas.microsoft.com/office/drawing/2014/main" id="{6410F672-2D42-4ED4-11BD-60812BB23610}"/>
              </a:ext>
            </a:extLst>
          </p:cNvPr>
          <p:cNvSpPr txBox="1"/>
          <p:nvPr/>
        </p:nvSpPr>
        <p:spPr>
          <a:xfrm>
            <a:off x="8355038" y="3786273"/>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Laws</a:t>
            </a:r>
            <a:endParaRPr lang="en-US" sz="5600" dirty="0"/>
          </a:p>
        </p:txBody>
      </p:sp>
      <p:sp>
        <p:nvSpPr>
          <p:cNvPr id="9" name="TextBox 8">
            <a:extLst>
              <a:ext uri="{FF2B5EF4-FFF2-40B4-BE49-F238E27FC236}">
                <a16:creationId xmlns:a16="http://schemas.microsoft.com/office/drawing/2014/main" id="{37A80733-3369-13A4-B315-19396330EEA2}"/>
              </a:ext>
            </a:extLst>
          </p:cNvPr>
          <p:cNvSpPr txBox="1"/>
          <p:nvPr/>
        </p:nvSpPr>
        <p:spPr>
          <a:xfrm>
            <a:off x="7672755" y="2501146"/>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Prophecy</a:t>
            </a:r>
            <a:endParaRPr lang="en-US" sz="5600" dirty="0"/>
          </a:p>
        </p:txBody>
      </p:sp>
      <p:sp>
        <p:nvSpPr>
          <p:cNvPr id="10" name="TextBox 9">
            <a:extLst>
              <a:ext uri="{FF2B5EF4-FFF2-40B4-BE49-F238E27FC236}">
                <a16:creationId xmlns:a16="http://schemas.microsoft.com/office/drawing/2014/main" id="{5B0BFAC1-E2DD-7622-AD81-3BAEB321C160}"/>
              </a:ext>
            </a:extLst>
          </p:cNvPr>
          <p:cNvSpPr txBox="1"/>
          <p:nvPr/>
        </p:nvSpPr>
        <p:spPr>
          <a:xfrm>
            <a:off x="-800100" y="4451479"/>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Parables</a:t>
            </a:r>
            <a:endParaRPr lang="en-US" sz="5600" dirty="0"/>
          </a:p>
        </p:txBody>
      </p:sp>
      <p:sp>
        <p:nvSpPr>
          <p:cNvPr id="11" name="TextBox 10">
            <a:extLst>
              <a:ext uri="{FF2B5EF4-FFF2-40B4-BE49-F238E27FC236}">
                <a16:creationId xmlns:a16="http://schemas.microsoft.com/office/drawing/2014/main" id="{E35944B1-645B-AC68-665B-2AB3E70DFD4D}"/>
              </a:ext>
            </a:extLst>
          </p:cNvPr>
          <p:cNvSpPr txBox="1"/>
          <p:nvPr/>
        </p:nvSpPr>
        <p:spPr>
          <a:xfrm>
            <a:off x="2494081" y="2435535"/>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Wisdom</a:t>
            </a:r>
            <a:endParaRPr lang="en-US" sz="5600" dirty="0"/>
          </a:p>
        </p:txBody>
      </p:sp>
      <p:sp>
        <p:nvSpPr>
          <p:cNvPr id="12" name="TextBox 11">
            <a:extLst>
              <a:ext uri="{FF2B5EF4-FFF2-40B4-BE49-F238E27FC236}">
                <a16:creationId xmlns:a16="http://schemas.microsoft.com/office/drawing/2014/main" id="{50163D9A-343F-C09D-2EBC-E6FA2367D5C0}"/>
              </a:ext>
            </a:extLst>
          </p:cNvPr>
          <p:cNvSpPr txBox="1"/>
          <p:nvPr/>
        </p:nvSpPr>
        <p:spPr>
          <a:xfrm>
            <a:off x="3356318" y="4909119"/>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Epistles (letters)</a:t>
            </a:r>
            <a:endParaRPr lang="en-US" sz="5600" dirty="0"/>
          </a:p>
        </p:txBody>
      </p:sp>
      <p:sp>
        <p:nvSpPr>
          <p:cNvPr id="13" name="TextBox 12">
            <a:extLst>
              <a:ext uri="{FF2B5EF4-FFF2-40B4-BE49-F238E27FC236}">
                <a16:creationId xmlns:a16="http://schemas.microsoft.com/office/drawing/2014/main" id="{BE9B41B2-C289-28AE-319B-23882C96AD7F}"/>
              </a:ext>
            </a:extLst>
          </p:cNvPr>
          <p:cNvSpPr txBox="1"/>
          <p:nvPr/>
        </p:nvSpPr>
        <p:spPr>
          <a:xfrm>
            <a:off x="-84409" y="3107516"/>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Gospels</a:t>
            </a:r>
            <a:endParaRPr lang="en-US" sz="5600" dirty="0"/>
          </a:p>
        </p:txBody>
      </p:sp>
      <p:sp>
        <p:nvSpPr>
          <p:cNvPr id="3" name="TextBox 2">
            <a:extLst>
              <a:ext uri="{FF2B5EF4-FFF2-40B4-BE49-F238E27FC236}">
                <a16:creationId xmlns:a16="http://schemas.microsoft.com/office/drawing/2014/main" id="{63E68280-E9E8-E30C-2F4D-02F838D40E51}"/>
              </a:ext>
            </a:extLst>
          </p:cNvPr>
          <p:cNvSpPr txBox="1"/>
          <p:nvPr/>
        </p:nvSpPr>
        <p:spPr>
          <a:xfrm>
            <a:off x="-1203959" y="2064276"/>
            <a:ext cx="4861560" cy="954107"/>
          </a:xfrm>
          <a:prstGeom prst="rect">
            <a:avLst/>
          </a:prstGeom>
          <a:noFill/>
        </p:spPr>
        <p:txBody>
          <a:bodyPr wrap="square">
            <a:spAutoFit/>
          </a:bodyPr>
          <a:lstStyle/>
          <a:p>
            <a:pPr algn="ctr"/>
            <a:r>
              <a:rPr lang="en-US" sz="5600" dirty="0">
                <a:solidFill>
                  <a:schemeClr val="bg1"/>
                </a:solidFill>
                <a:latin typeface="A little sunshine" panose="02000603000000000000" pitchFamily="2" charset="0"/>
                <a:ea typeface="A little sunshine" panose="02000603000000000000" pitchFamily="2" charset="0"/>
              </a:rPr>
              <a:t>Songs</a:t>
            </a:r>
            <a:endParaRPr lang="en-US" sz="5600" dirty="0"/>
          </a:p>
        </p:txBody>
      </p:sp>
    </p:spTree>
    <p:extLst>
      <p:ext uri="{BB962C8B-B14F-4D97-AF65-F5344CB8AC3E}">
        <p14:creationId xmlns:p14="http://schemas.microsoft.com/office/powerpoint/2010/main" val="4287479570"/>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21CB77B3-BDC2-C7FD-6ECB-3C83D9C6D0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0680" y="-20460"/>
            <a:ext cx="8930640" cy="6898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3109056"/>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13945" y="2947967"/>
            <a:ext cx="10564110" cy="984885"/>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The Names of the Books of the Bible</a:t>
            </a:r>
          </a:p>
        </p:txBody>
      </p:sp>
    </p:spTree>
    <p:extLst>
      <p:ext uri="{BB962C8B-B14F-4D97-AF65-F5344CB8AC3E}">
        <p14:creationId xmlns:p14="http://schemas.microsoft.com/office/powerpoint/2010/main" val="2530959185"/>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a:extLst>
            <a:ext uri="{FF2B5EF4-FFF2-40B4-BE49-F238E27FC236}">
              <a16:creationId xmlns:a16="http://schemas.microsoft.com/office/drawing/2014/main" id="{CC8CDCD9-F90B-71FB-A752-51719B723CF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05C4269-A440-D67F-DE07-FC136621D72B}"/>
              </a:ext>
            </a:extLst>
          </p:cNvPr>
          <p:cNvSpPr/>
          <p:nvPr/>
        </p:nvSpPr>
        <p:spPr>
          <a:xfrm>
            <a:off x="0" y="1175658"/>
            <a:ext cx="12192000" cy="4529506"/>
          </a:xfrm>
          <a:prstGeom prst="rect">
            <a:avLst/>
          </a:prstGeom>
          <a:solidFill>
            <a:srgbClr val="00A1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D881C9CF-45D3-60DF-E7AB-9D57F26E800C}"/>
              </a:ext>
            </a:extLst>
          </p:cNvPr>
          <p:cNvSpPr txBox="1"/>
          <p:nvPr/>
        </p:nvSpPr>
        <p:spPr>
          <a:xfrm>
            <a:off x="653164" y="1716862"/>
            <a:ext cx="10885672" cy="3447098"/>
          </a:xfrm>
          <a:prstGeom prst="rect">
            <a:avLst/>
          </a:prstGeom>
          <a:noFill/>
        </p:spPr>
        <p:txBody>
          <a:bodyPr wrap="squar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Sing a books of the Bible song.</a:t>
            </a:r>
          </a:p>
          <a:p>
            <a:pPr algn="ctr"/>
            <a:r>
              <a:rPr lang="en-US" sz="3200" dirty="0">
                <a:solidFill>
                  <a:schemeClr val="bg1"/>
                </a:solidFill>
                <a:latin typeface="Oswald" panose="02000503000000000000" pitchFamily="2" charset="0"/>
                <a:ea typeface="A little sunshine" panose="02000603000000000000" pitchFamily="2" charset="0"/>
              </a:rPr>
              <a:t>We offer our people 2 choices and let them vote as to which one will be stuck in their heads for the rest of this class and their lives. Winners for us have been:</a:t>
            </a:r>
          </a:p>
          <a:p>
            <a:pPr algn="ctr"/>
            <a:r>
              <a:rPr lang="en-US" sz="3200" dirty="0">
                <a:solidFill>
                  <a:schemeClr val="bg1"/>
                </a:solidFill>
                <a:latin typeface="Oswald" panose="02000503000000000000" pitchFamily="2" charset="0"/>
                <a:ea typeface="A little sunshine" panose="02000603000000000000" pitchFamily="2" charset="0"/>
                <a:hlinkClick r:id="rId5"/>
              </a:rPr>
              <a:t>https://www.youtube.com/watch?v=V__n3oXTBcc</a:t>
            </a:r>
            <a:r>
              <a:rPr lang="en-US" sz="3200" dirty="0">
                <a:solidFill>
                  <a:schemeClr val="bg1"/>
                </a:solidFill>
                <a:latin typeface="Oswald" panose="02000503000000000000" pitchFamily="2" charset="0"/>
                <a:ea typeface="A little sunshine" panose="02000603000000000000" pitchFamily="2" charset="0"/>
              </a:rPr>
              <a:t> and</a:t>
            </a:r>
          </a:p>
          <a:p>
            <a:pPr algn="ctr"/>
            <a:r>
              <a:rPr lang="en-US" sz="3200" dirty="0">
                <a:solidFill>
                  <a:schemeClr val="bg1"/>
                </a:solidFill>
                <a:latin typeface="Oswald" panose="02000503000000000000" pitchFamily="2" charset="0"/>
                <a:ea typeface="A little sunshine" panose="02000603000000000000" pitchFamily="2" charset="0"/>
              </a:rPr>
              <a:t>https://www.youtube.com/watch?v=eTbSZfc7s1Q</a:t>
            </a:r>
          </a:p>
        </p:txBody>
      </p:sp>
    </p:spTree>
    <p:extLst>
      <p:ext uri="{BB962C8B-B14F-4D97-AF65-F5344CB8AC3E}">
        <p14:creationId xmlns:p14="http://schemas.microsoft.com/office/powerpoint/2010/main" val="212721951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60A5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1559443" y="2828835"/>
            <a:ext cx="9070112" cy="1200329"/>
          </a:xfrm>
          <a:prstGeom prst="rect">
            <a:avLst/>
          </a:prstGeom>
          <a:noFill/>
        </p:spPr>
        <p:txBody>
          <a:bodyPr wrap="none" rtlCol="0">
            <a:spAutoFit/>
          </a:bodyPr>
          <a:lstStyle/>
          <a:p>
            <a:pPr algn="ctr"/>
            <a:r>
              <a:rPr lang="en-US" sz="7200" dirty="0">
                <a:solidFill>
                  <a:schemeClr val="bg1"/>
                </a:solidFill>
                <a:latin typeface="Oswald" panose="02000503000000000000" pitchFamily="2" charset="0"/>
                <a:ea typeface="A little sunshine" panose="02000603000000000000" pitchFamily="2" charset="0"/>
              </a:rPr>
              <a:t>About Our Time Together</a:t>
            </a:r>
          </a:p>
        </p:txBody>
      </p:sp>
    </p:spTree>
    <p:extLst>
      <p:ext uri="{BB962C8B-B14F-4D97-AF65-F5344CB8AC3E}">
        <p14:creationId xmlns:p14="http://schemas.microsoft.com/office/powerpoint/2010/main" val="94374641"/>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4503258" y="2947967"/>
            <a:ext cx="3185488" cy="98488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800" b="0" i="0" u="none" strike="noStrike" kern="1200" cap="none" spc="0" normalizeH="0" baseline="0" noProof="0" dirty="0">
                <a:ln>
                  <a:noFill/>
                </a:ln>
                <a:solidFill>
                  <a:prstClr val="white"/>
                </a:solidFill>
                <a:effectLst/>
                <a:uLnTx/>
                <a:uFillTx/>
                <a:latin typeface="Oswald" panose="02000503000000000000" pitchFamily="2" charset="0"/>
                <a:ea typeface="A little sunshine" panose="02000603000000000000" pitchFamily="2" charset="0"/>
                <a:cs typeface="+mn-cs"/>
              </a:rPr>
              <a:t>Let’s Vote!</a:t>
            </a:r>
          </a:p>
        </p:txBody>
      </p:sp>
    </p:spTree>
    <p:extLst>
      <p:ext uri="{BB962C8B-B14F-4D97-AF65-F5344CB8AC3E}">
        <p14:creationId xmlns:p14="http://schemas.microsoft.com/office/powerpoint/2010/main" val="3186529006"/>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1123343" y="2947967"/>
            <a:ext cx="9945351" cy="984885"/>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Finding your way around the Bible</a:t>
            </a:r>
          </a:p>
        </p:txBody>
      </p:sp>
    </p:spTree>
    <p:extLst>
      <p:ext uri="{BB962C8B-B14F-4D97-AF65-F5344CB8AC3E}">
        <p14:creationId xmlns:p14="http://schemas.microsoft.com/office/powerpoint/2010/main" val="1694815354"/>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3087829" y="2947967"/>
            <a:ext cx="6016391" cy="984885"/>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The Table of Contents</a:t>
            </a:r>
          </a:p>
        </p:txBody>
      </p:sp>
    </p:spTree>
    <p:extLst>
      <p:ext uri="{BB962C8B-B14F-4D97-AF65-F5344CB8AC3E}">
        <p14:creationId xmlns:p14="http://schemas.microsoft.com/office/powerpoint/2010/main" val="3547667764"/>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A book with a bookmark on it&#10;&#10;Description automatically generated">
            <a:extLst>
              <a:ext uri="{FF2B5EF4-FFF2-40B4-BE49-F238E27FC236}">
                <a16:creationId xmlns:a16="http://schemas.microsoft.com/office/drawing/2014/main" id="{3EAA4697-9433-38F5-FD77-6C2C2D5B09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375"/>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Arrow: Right 1">
            <a:extLst>
              <a:ext uri="{FF2B5EF4-FFF2-40B4-BE49-F238E27FC236}">
                <a16:creationId xmlns:a16="http://schemas.microsoft.com/office/drawing/2014/main" id="{BDBBEC33-BFB2-7C76-6884-1649BE29E02A}"/>
              </a:ext>
            </a:extLst>
          </p:cNvPr>
          <p:cNvSpPr/>
          <p:nvPr/>
        </p:nvSpPr>
        <p:spPr>
          <a:xfrm rot="18824248">
            <a:off x="4773836" y="4757584"/>
            <a:ext cx="1417320" cy="706688"/>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A802BD5-C126-2EE3-B050-7405F7E4B689}"/>
              </a:ext>
            </a:extLst>
          </p:cNvPr>
          <p:cNvSpPr txBox="1"/>
          <p:nvPr/>
        </p:nvSpPr>
        <p:spPr>
          <a:xfrm>
            <a:off x="300896" y="5110928"/>
            <a:ext cx="5337904" cy="1384995"/>
          </a:xfrm>
          <a:prstGeom prst="rect">
            <a:avLst/>
          </a:prstGeom>
          <a:noFill/>
        </p:spPr>
        <p:txBody>
          <a:bodyPr wrap="square">
            <a:spAutoFit/>
          </a:bodyPr>
          <a:lstStyle/>
          <a:p>
            <a:r>
              <a:rPr lang="en-US" sz="4200" dirty="0">
                <a:solidFill>
                  <a:schemeClr val="bg1"/>
                </a:solidFill>
                <a:latin typeface="Oswald" panose="02000503000000000000" pitchFamily="2" charset="0"/>
                <a:ea typeface="A little sunshine" panose="02000603000000000000" pitchFamily="2" charset="0"/>
              </a:rPr>
              <a:t>Open half way. </a:t>
            </a:r>
          </a:p>
          <a:p>
            <a:r>
              <a:rPr lang="en-US" sz="4200" dirty="0">
                <a:solidFill>
                  <a:schemeClr val="bg1"/>
                </a:solidFill>
                <a:latin typeface="Oswald" panose="02000503000000000000" pitchFamily="2" charset="0"/>
                <a:ea typeface="A little sunshine" panose="02000603000000000000" pitchFamily="2" charset="0"/>
              </a:rPr>
              <a:t>You’re close to Psalms!</a:t>
            </a:r>
            <a:endParaRPr lang="en-US" sz="4200" dirty="0"/>
          </a:p>
        </p:txBody>
      </p:sp>
    </p:spTree>
    <p:extLst>
      <p:ext uri="{BB962C8B-B14F-4D97-AF65-F5344CB8AC3E}">
        <p14:creationId xmlns:p14="http://schemas.microsoft.com/office/powerpoint/2010/main" val="979320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A book with a bookmark on it&#10;&#10;Description automatically generated">
            <a:extLst>
              <a:ext uri="{FF2B5EF4-FFF2-40B4-BE49-F238E27FC236}">
                <a16:creationId xmlns:a16="http://schemas.microsoft.com/office/drawing/2014/main" id="{3EAA4697-9433-38F5-FD77-6C2C2D5B09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375"/>
          <a:stretch/>
        </p:blipFill>
        <p:spPr bwMode="auto">
          <a:xfrm>
            <a:off x="20" y="0"/>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Arrow: Right 1">
            <a:extLst>
              <a:ext uri="{FF2B5EF4-FFF2-40B4-BE49-F238E27FC236}">
                <a16:creationId xmlns:a16="http://schemas.microsoft.com/office/drawing/2014/main" id="{BDBBEC33-BFB2-7C76-6884-1649BE29E02A}"/>
              </a:ext>
            </a:extLst>
          </p:cNvPr>
          <p:cNvSpPr/>
          <p:nvPr/>
        </p:nvSpPr>
        <p:spPr>
          <a:xfrm rot="10189043">
            <a:off x="9848755" y="3376439"/>
            <a:ext cx="1417320" cy="706688"/>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A802BD5-C126-2EE3-B050-7405F7E4B689}"/>
              </a:ext>
            </a:extLst>
          </p:cNvPr>
          <p:cNvSpPr txBox="1"/>
          <p:nvPr/>
        </p:nvSpPr>
        <p:spPr>
          <a:xfrm>
            <a:off x="0" y="5004248"/>
            <a:ext cx="11795760" cy="1292662"/>
          </a:xfrm>
          <a:prstGeom prst="rect">
            <a:avLst/>
          </a:prstGeom>
          <a:noFill/>
        </p:spPr>
        <p:txBody>
          <a:bodyPr wrap="square">
            <a:spAutoFit/>
          </a:bodyPr>
          <a:lstStyle/>
          <a:p>
            <a:pPr algn="r"/>
            <a:r>
              <a:rPr lang="en-US" sz="4200" dirty="0">
                <a:solidFill>
                  <a:schemeClr val="bg1"/>
                </a:solidFill>
                <a:latin typeface="Oswald" panose="02000503000000000000" pitchFamily="2" charset="0"/>
                <a:ea typeface="A little sunshine" panose="02000603000000000000" pitchFamily="2" charset="0"/>
              </a:rPr>
              <a:t>Half the 2</a:t>
            </a:r>
            <a:r>
              <a:rPr lang="en-US" sz="4200" baseline="30000" dirty="0">
                <a:solidFill>
                  <a:schemeClr val="bg1"/>
                </a:solidFill>
                <a:latin typeface="Oswald" panose="02000503000000000000" pitchFamily="2" charset="0"/>
                <a:ea typeface="A little sunshine" panose="02000603000000000000" pitchFamily="2" charset="0"/>
              </a:rPr>
              <a:t>nd</a:t>
            </a:r>
            <a:r>
              <a:rPr lang="en-US" sz="4200" dirty="0">
                <a:solidFill>
                  <a:schemeClr val="bg1"/>
                </a:solidFill>
                <a:latin typeface="Oswald" panose="02000503000000000000" pitchFamily="2" charset="0"/>
                <a:ea typeface="A little sunshine" panose="02000603000000000000" pitchFamily="2" charset="0"/>
              </a:rPr>
              <a:t> half.</a:t>
            </a:r>
          </a:p>
          <a:p>
            <a:pPr algn="r"/>
            <a:r>
              <a:rPr lang="en-US" sz="3600" dirty="0">
                <a:solidFill>
                  <a:schemeClr val="bg1"/>
                </a:solidFill>
                <a:latin typeface="Oswald" panose="02000503000000000000" pitchFamily="2" charset="0"/>
                <a:ea typeface="A little sunshine" panose="02000603000000000000" pitchFamily="2" charset="0"/>
              </a:rPr>
              <a:t>You’re close to the Gospels where the New Testament Begins!</a:t>
            </a:r>
            <a:endParaRPr lang="en-US" sz="3600" dirty="0"/>
          </a:p>
        </p:txBody>
      </p:sp>
    </p:spTree>
    <p:extLst>
      <p:ext uri="{BB962C8B-B14F-4D97-AF65-F5344CB8AC3E}">
        <p14:creationId xmlns:p14="http://schemas.microsoft.com/office/powerpoint/2010/main" val="181824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074" name="Picture 2" descr="A screenshot of a book&#10;&#10;Description automatically generated">
            <a:extLst>
              <a:ext uri="{FF2B5EF4-FFF2-40B4-BE49-F238E27FC236}">
                <a16:creationId xmlns:a16="http://schemas.microsoft.com/office/drawing/2014/main" id="{92288DF1-62CA-76C6-B3A3-3059338EB2F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1984"/>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CCC6B3D9-BFC0-26DE-D951-89286EF07857}"/>
              </a:ext>
            </a:extLst>
          </p:cNvPr>
          <p:cNvSpPr/>
          <p:nvPr/>
        </p:nvSpPr>
        <p:spPr>
          <a:xfrm>
            <a:off x="3779520" y="1005840"/>
            <a:ext cx="4236720" cy="777240"/>
          </a:xfrm>
          <a:prstGeom prst="rect">
            <a:avLst/>
          </a:prstGeom>
          <a:solidFill>
            <a:srgbClr val="6E6E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EEDA05F-5DAC-4461-6D60-0D1187825554}"/>
              </a:ext>
            </a:extLst>
          </p:cNvPr>
          <p:cNvSpPr/>
          <p:nvPr/>
        </p:nvSpPr>
        <p:spPr>
          <a:xfrm>
            <a:off x="2514600" y="1394460"/>
            <a:ext cx="1524000" cy="388620"/>
          </a:xfrm>
          <a:prstGeom prst="rect">
            <a:avLst/>
          </a:prstGeom>
          <a:solidFill>
            <a:srgbClr val="6E6E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2693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418789"/>
            <a:ext cx="12192000" cy="6020422"/>
          </a:xfrm>
          <a:prstGeom prst="rect">
            <a:avLst/>
          </a:prstGeom>
          <a:solidFill>
            <a:srgbClr val="61A5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3498975" y="468346"/>
            <a:ext cx="5194050" cy="5970865"/>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Chapters &amp; Verses</a:t>
            </a:r>
          </a:p>
          <a:p>
            <a:pPr algn="ctr"/>
            <a:endParaRPr lang="en-US" sz="2200" dirty="0">
              <a:solidFill>
                <a:schemeClr val="bg1"/>
              </a:solidFill>
              <a:latin typeface="Oswald" panose="02000503000000000000" pitchFamily="2" charset="0"/>
              <a:ea typeface="A little sunshine" panose="02000603000000000000" pitchFamily="2" charset="0"/>
            </a:endParaRPr>
          </a:p>
          <a:p>
            <a:pPr algn="ctr"/>
            <a:r>
              <a:rPr lang="en-US" sz="3600" dirty="0">
                <a:solidFill>
                  <a:schemeClr val="bg1"/>
                </a:solidFill>
                <a:latin typeface="Oswald" panose="02000503000000000000" pitchFamily="2" charset="0"/>
                <a:ea typeface="A little sunshine" panose="02000603000000000000" pitchFamily="2" charset="0"/>
              </a:rPr>
              <a:t>John 20:30-31 </a:t>
            </a:r>
          </a:p>
          <a:p>
            <a:pPr algn="ctr"/>
            <a:r>
              <a:rPr lang="en-US" sz="3600" dirty="0">
                <a:solidFill>
                  <a:schemeClr val="bg1"/>
                </a:solidFill>
                <a:latin typeface="Oswald" panose="02000503000000000000" pitchFamily="2" charset="0"/>
                <a:ea typeface="A little sunshine" panose="02000603000000000000" pitchFamily="2" charset="0"/>
              </a:rPr>
              <a:t>Joshua 2, 6</a:t>
            </a:r>
          </a:p>
          <a:p>
            <a:pPr algn="ctr"/>
            <a:r>
              <a:rPr lang="en-US" sz="3600" dirty="0">
                <a:solidFill>
                  <a:schemeClr val="bg1"/>
                </a:solidFill>
                <a:latin typeface="Oswald" panose="02000503000000000000" pitchFamily="2" charset="0"/>
                <a:ea typeface="A little sunshine" panose="02000603000000000000" pitchFamily="2" charset="0"/>
              </a:rPr>
              <a:t>Matthew 27:32-28:15</a:t>
            </a:r>
          </a:p>
          <a:p>
            <a:pPr algn="ctr"/>
            <a:r>
              <a:rPr lang="en-US" sz="3600" dirty="0">
                <a:solidFill>
                  <a:schemeClr val="bg1"/>
                </a:solidFill>
                <a:latin typeface="Oswald" panose="02000503000000000000" pitchFamily="2" charset="0"/>
                <a:ea typeface="A little sunshine" panose="02000603000000000000" pitchFamily="2" charset="0"/>
              </a:rPr>
              <a:t>Genesis 1:1, 3</a:t>
            </a:r>
          </a:p>
          <a:p>
            <a:pPr algn="ctr"/>
            <a:r>
              <a:rPr lang="en-US" sz="3600" dirty="0">
                <a:solidFill>
                  <a:schemeClr val="bg1"/>
                </a:solidFill>
                <a:latin typeface="Oswald" panose="02000503000000000000" pitchFamily="2" charset="0"/>
                <a:ea typeface="A little sunshine" panose="02000603000000000000" pitchFamily="2" charset="0"/>
              </a:rPr>
              <a:t>Genesis 1:1; 3</a:t>
            </a:r>
          </a:p>
          <a:p>
            <a:pPr algn="ctr"/>
            <a:r>
              <a:rPr lang="en-US" sz="3600" dirty="0">
                <a:solidFill>
                  <a:schemeClr val="bg1"/>
                </a:solidFill>
                <a:latin typeface="Oswald" panose="02000503000000000000" pitchFamily="2" charset="0"/>
                <a:ea typeface="A little sunshine" panose="02000603000000000000" pitchFamily="2" charset="0"/>
              </a:rPr>
              <a:t>Genesis 1:1, 3:15 </a:t>
            </a:r>
          </a:p>
          <a:p>
            <a:pPr algn="ctr"/>
            <a:r>
              <a:rPr lang="en-US" sz="3600" dirty="0">
                <a:solidFill>
                  <a:schemeClr val="bg1"/>
                </a:solidFill>
                <a:latin typeface="Oswald" panose="02000503000000000000" pitchFamily="2" charset="0"/>
                <a:ea typeface="A little sunshine" panose="02000603000000000000" pitchFamily="2" charset="0"/>
              </a:rPr>
              <a:t>Acts 2:11b </a:t>
            </a:r>
          </a:p>
          <a:p>
            <a:pPr algn="ctr"/>
            <a:r>
              <a:rPr lang="en-US" sz="3600" dirty="0">
                <a:solidFill>
                  <a:schemeClr val="bg1"/>
                </a:solidFill>
                <a:latin typeface="Oswald" panose="02000503000000000000" pitchFamily="2" charset="0"/>
                <a:ea typeface="A little sunshine" panose="02000603000000000000" pitchFamily="2" charset="0"/>
              </a:rPr>
              <a:t>Jude 25</a:t>
            </a:r>
          </a:p>
        </p:txBody>
      </p:sp>
    </p:spTree>
    <p:extLst>
      <p:ext uri="{BB962C8B-B14F-4D97-AF65-F5344CB8AC3E}">
        <p14:creationId xmlns:p14="http://schemas.microsoft.com/office/powerpoint/2010/main" val="1331389737"/>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3971081" y="2947967"/>
            <a:ext cx="4249881" cy="984885"/>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Let’s Practice!</a:t>
            </a:r>
          </a:p>
        </p:txBody>
      </p:sp>
    </p:spTree>
    <p:extLst>
      <p:ext uri="{BB962C8B-B14F-4D97-AF65-F5344CB8AC3E}">
        <p14:creationId xmlns:p14="http://schemas.microsoft.com/office/powerpoint/2010/main" val="4055120509"/>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324062"/>
            <a:ext cx="12192000" cy="2232698"/>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2438432" y="2501692"/>
            <a:ext cx="7315136" cy="1877437"/>
          </a:xfrm>
          <a:prstGeom prst="rect">
            <a:avLst/>
          </a:prstGeom>
          <a:noFill/>
        </p:spPr>
        <p:txBody>
          <a:bodyPr wrap="squar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And the Books of the Bible Song winner is…</a:t>
            </a:r>
          </a:p>
        </p:txBody>
      </p:sp>
    </p:spTree>
    <p:extLst>
      <p:ext uri="{BB962C8B-B14F-4D97-AF65-F5344CB8AC3E}">
        <p14:creationId xmlns:p14="http://schemas.microsoft.com/office/powerpoint/2010/main" val="535988450"/>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a:extLst>
            <a:ext uri="{FF2B5EF4-FFF2-40B4-BE49-F238E27FC236}">
              <a16:creationId xmlns:a16="http://schemas.microsoft.com/office/drawing/2014/main" id="{EB37865E-EFDD-F4F3-838F-5EF638EA118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81620E9-A0D6-9EAC-62EB-A11A647774E9}"/>
              </a:ext>
            </a:extLst>
          </p:cNvPr>
          <p:cNvSpPr/>
          <p:nvPr/>
        </p:nvSpPr>
        <p:spPr>
          <a:xfrm>
            <a:off x="0" y="2324062"/>
            <a:ext cx="12192000" cy="2232698"/>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9A7BA51F-AD2A-1749-135D-978C113F00EB}"/>
              </a:ext>
            </a:extLst>
          </p:cNvPr>
          <p:cNvSpPr txBox="1"/>
          <p:nvPr/>
        </p:nvSpPr>
        <p:spPr>
          <a:xfrm>
            <a:off x="1205345" y="2501692"/>
            <a:ext cx="9781310" cy="1877437"/>
          </a:xfrm>
          <a:prstGeom prst="rect">
            <a:avLst/>
          </a:prstGeom>
          <a:noFill/>
        </p:spPr>
        <p:txBody>
          <a:bodyPr wrap="squar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Insert names of the books of the Bible song lyrics or video here.</a:t>
            </a:r>
          </a:p>
        </p:txBody>
      </p:sp>
    </p:spTree>
    <p:extLst>
      <p:ext uri="{BB962C8B-B14F-4D97-AF65-F5344CB8AC3E}">
        <p14:creationId xmlns:p14="http://schemas.microsoft.com/office/powerpoint/2010/main" val="253114756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61A2B0-1461-F683-1488-7A133E1503F4}"/>
              </a:ext>
            </a:extLst>
          </p:cNvPr>
          <p:cNvSpPr/>
          <p:nvPr/>
        </p:nvSpPr>
        <p:spPr>
          <a:xfrm>
            <a:off x="0" y="1145822"/>
            <a:ext cx="12192000" cy="4566356"/>
          </a:xfrm>
          <a:prstGeom prst="rect">
            <a:avLst/>
          </a:prstGeom>
          <a:solidFill>
            <a:srgbClr val="0060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1466365" y="1443841"/>
            <a:ext cx="9259266" cy="3970318"/>
          </a:xfrm>
          <a:prstGeom prst="rect">
            <a:avLst/>
          </a:prstGeom>
          <a:noFill/>
        </p:spPr>
        <p:txBody>
          <a:bodyPr wrap="none" rtlCol="0">
            <a:spAutoFit/>
          </a:bodyPr>
          <a:lstStyle/>
          <a:p>
            <a:pPr algn="ctr"/>
            <a:r>
              <a:rPr lang="en-US" sz="7200" dirty="0">
                <a:solidFill>
                  <a:schemeClr val="bg1"/>
                </a:solidFill>
                <a:latin typeface="Oswald" panose="02000503000000000000" pitchFamily="2" charset="0"/>
                <a:ea typeface="A little sunshine" panose="02000603000000000000" pitchFamily="2" charset="0"/>
              </a:rPr>
              <a:t>Introductions</a:t>
            </a:r>
          </a:p>
          <a:p>
            <a:pPr algn="ctr"/>
            <a:endParaRPr lang="en-US" sz="2000" dirty="0">
              <a:solidFill>
                <a:schemeClr val="bg1"/>
              </a:solidFill>
              <a:latin typeface="Oswald" panose="02000503000000000000" pitchFamily="2" charset="0"/>
              <a:ea typeface="A little sunshine" panose="02000603000000000000" pitchFamily="2" charset="0"/>
            </a:endParaRPr>
          </a:p>
          <a:p>
            <a:pPr algn="ctr"/>
            <a:r>
              <a:rPr lang="en-US" sz="6400" dirty="0">
                <a:solidFill>
                  <a:schemeClr val="bg1"/>
                </a:solidFill>
                <a:latin typeface="Oswald" panose="02000503000000000000" pitchFamily="2" charset="0"/>
                <a:ea typeface="A little sunshine" panose="02000603000000000000" pitchFamily="2" charset="0"/>
              </a:rPr>
              <a:t>Please share your name and</a:t>
            </a:r>
          </a:p>
          <a:p>
            <a:pPr marL="1371600" indent="-4572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Kids: School and 1 favorite activity</a:t>
            </a:r>
          </a:p>
          <a:p>
            <a:pPr marL="1371600" indent="-457200">
              <a:buFont typeface="Arial" panose="020B0604020202020204" pitchFamily="34" charset="0"/>
              <a:buChar char="•"/>
            </a:pPr>
            <a:r>
              <a:rPr lang="en-US" sz="4800" dirty="0">
                <a:solidFill>
                  <a:schemeClr val="bg1"/>
                </a:solidFill>
                <a:latin typeface="Oswald" panose="02000503000000000000" pitchFamily="2" charset="0"/>
                <a:ea typeface="A little sunshine" panose="02000603000000000000" pitchFamily="2" charset="0"/>
              </a:rPr>
              <a:t>Adults: Why Christ Lincoln?</a:t>
            </a:r>
          </a:p>
        </p:txBody>
      </p:sp>
    </p:spTree>
    <p:extLst>
      <p:ext uri="{BB962C8B-B14F-4D97-AF65-F5344CB8AC3E}">
        <p14:creationId xmlns:p14="http://schemas.microsoft.com/office/powerpoint/2010/main" val="1011755257"/>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2509788"/>
            <a:ext cx="12192000" cy="1861245"/>
          </a:xfrm>
          <a:prstGeom prst="rect">
            <a:avLst/>
          </a:prstGeom>
          <a:solidFill>
            <a:srgbClr val="00A1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3955866" y="2947967"/>
            <a:ext cx="4280339" cy="984885"/>
          </a:xfrm>
          <a:prstGeom prst="rect">
            <a:avLst/>
          </a:prstGeom>
          <a:noFill/>
        </p:spPr>
        <p:txBody>
          <a:bodyPr wrap="non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Your New Bible</a:t>
            </a:r>
          </a:p>
        </p:txBody>
      </p:sp>
    </p:spTree>
    <p:extLst>
      <p:ext uri="{BB962C8B-B14F-4D97-AF65-F5344CB8AC3E}">
        <p14:creationId xmlns:p14="http://schemas.microsoft.com/office/powerpoint/2010/main" val="2925108066"/>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746760"/>
            <a:ext cx="12192000" cy="5252174"/>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53391" y="859065"/>
            <a:ext cx="10485218" cy="5139869"/>
          </a:xfrm>
          <a:prstGeom prst="rect">
            <a:avLst/>
          </a:prstGeom>
          <a:noFill/>
        </p:spPr>
        <p:txBody>
          <a:bodyPr wrap="squar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Please place a sticky note on the front of your Bible that says:</a:t>
            </a:r>
          </a:p>
          <a:p>
            <a:pPr algn="ctr"/>
            <a:r>
              <a:rPr lang="en-US" sz="5800" b="1" dirty="0">
                <a:solidFill>
                  <a:schemeClr val="bg1"/>
                </a:solidFill>
                <a:latin typeface="Oswald" panose="02000503000000000000" pitchFamily="2" charset="0"/>
                <a:ea typeface="A little sunshine" panose="02000603000000000000" pitchFamily="2" charset="0"/>
              </a:rPr>
              <a:t>Amy, Sara, or Me </a:t>
            </a:r>
            <a:r>
              <a:rPr lang="en-US" sz="2400" dirty="0">
                <a:solidFill>
                  <a:schemeClr val="bg1"/>
                </a:solidFill>
                <a:latin typeface="Oswald" panose="02000503000000000000" pitchFamily="2" charset="0"/>
                <a:ea typeface="A little sunshine" panose="02000603000000000000" pitchFamily="2" charset="0"/>
              </a:rPr>
              <a:t>(choose one)</a:t>
            </a:r>
          </a:p>
          <a:p>
            <a:pPr algn="ctr"/>
            <a:r>
              <a:rPr lang="en-US" sz="5800" dirty="0">
                <a:solidFill>
                  <a:schemeClr val="bg1"/>
                </a:solidFill>
                <a:latin typeface="Oswald" panose="02000503000000000000" pitchFamily="2" charset="0"/>
                <a:ea typeface="A little sunshine" panose="02000603000000000000" pitchFamily="2" charset="0"/>
              </a:rPr>
              <a:t>+</a:t>
            </a:r>
          </a:p>
          <a:p>
            <a:pPr algn="ctr"/>
            <a:r>
              <a:rPr lang="en-US" sz="4800" dirty="0">
                <a:solidFill>
                  <a:schemeClr val="bg1"/>
                </a:solidFill>
                <a:latin typeface="Oswald" panose="02000503000000000000" pitchFamily="2" charset="0"/>
                <a:ea typeface="A little sunshine" panose="02000603000000000000" pitchFamily="2" charset="0"/>
              </a:rPr>
              <a:t>Your name, neatly written, EXACTLY how you’d want it in the front of your Bible.</a:t>
            </a:r>
          </a:p>
        </p:txBody>
      </p:sp>
    </p:spTree>
    <p:extLst>
      <p:ext uri="{BB962C8B-B14F-4D97-AF65-F5344CB8AC3E}">
        <p14:creationId xmlns:p14="http://schemas.microsoft.com/office/powerpoint/2010/main" val="4162319426"/>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1EE2EF-232E-D0C0-F73A-0CFE37B0BFF4}"/>
              </a:ext>
            </a:extLst>
          </p:cNvPr>
          <p:cNvSpPr/>
          <p:nvPr/>
        </p:nvSpPr>
        <p:spPr>
          <a:xfrm>
            <a:off x="0" y="1331686"/>
            <a:ext cx="12192000" cy="4194628"/>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EA30C"/>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319337" y="1688929"/>
            <a:ext cx="11553326" cy="3508653"/>
          </a:xfrm>
          <a:prstGeom prst="rect">
            <a:avLst/>
          </a:prstGeom>
          <a:noFill/>
        </p:spPr>
        <p:txBody>
          <a:bodyPr wrap="square" rtlCol="0">
            <a:spAutoFit/>
          </a:bodyPr>
          <a:lstStyle/>
          <a:p>
            <a:pPr algn="ctr"/>
            <a:r>
              <a:rPr lang="en-US" sz="5800" dirty="0">
                <a:solidFill>
                  <a:schemeClr val="bg1"/>
                </a:solidFill>
                <a:latin typeface="Oswald" panose="02000503000000000000" pitchFamily="2" charset="0"/>
                <a:ea typeface="A little sunshine" panose="02000603000000000000" pitchFamily="2" charset="0"/>
              </a:rPr>
              <a:t>God’s Blessings on your week!</a:t>
            </a:r>
          </a:p>
          <a:p>
            <a:pPr algn="ctr"/>
            <a:r>
              <a:rPr lang="en-US" sz="5800" dirty="0">
                <a:solidFill>
                  <a:schemeClr val="bg1"/>
                </a:solidFill>
                <a:latin typeface="Oswald" panose="02000503000000000000" pitchFamily="2" charset="0"/>
                <a:ea typeface="A little sunshine" panose="02000603000000000000" pitchFamily="2" charset="0"/>
              </a:rPr>
              <a:t>I will be around as long as you like to answer any questions.</a:t>
            </a:r>
          </a:p>
          <a:p>
            <a:pPr algn="ctr"/>
            <a:r>
              <a:rPr lang="en-US" sz="4800" dirty="0">
                <a:solidFill>
                  <a:schemeClr val="bg1"/>
                </a:solidFill>
                <a:latin typeface="Oswald" panose="02000503000000000000" pitchFamily="2" charset="0"/>
                <a:ea typeface="A little sunshine" panose="02000603000000000000" pitchFamily="2" charset="0"/>
              </a:rPr>
              <a:t>(Insert instructions for table/chair cleanup)</a:t>
            </a:r>
          </a:p>
        </p:txBody>
      </p:sp>
    </p:spTree>
    <p:extLst>
      <p:ext uri="{BB962C8B-B14F-4D97-AF65-F5344CB8AC3E}">
        <p14:creationId xmlns:p14="http://schemas.microsoft.com/office/powerpoint/2010/main" val="98350059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61A2B0-1461-F683-1488-7A133E1503F4}"/>
              </a:ext>
            </a:extLst>
          </p:cNvPr>
          <p:cNvSpPr/>
          <p:nvPr/>
        </p:nvSpPr>
        <p:spPr>
          <a:xfrm>
            <a:off x="0" y="443567"/>
            <a:ext cx="12192000" cy="5940088"/>
          </a:xfrm>
          <a:prstGeom prst="rect">
            <a:avLst/>
          </a:prstGeom>
          <a:solidFill>
            <a:srgbClr val="00A1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698269" y="431152"/>
            <a:ext cx="10795460" cy="5878532"/>
          </a:xfrm>
          <a:prstGeom prst="rect">
            <a:avLst/>
          </a:prstGeom>
          <a:noFill/>
        </p:spPr>
        <p:txBody>
          <a:bodyPr wrap="square" rtlCol="0">
            <a:spAutoFit/>
          </a:bodyPr>
          <a:lstStyle/>
          <a:p>
            <a:pPr algn="ctr"/>
            <a:r>
              <a:rPr lang="en-US" sz="7200" dirty="0">
                <a:solidFill>
                  <a:schemeClr val="bg1"/>
                </a:solidFill>
                <a:latin typeface="Oswald" panose="02000503000000000000" pitchFamily="2" charset="0"/>
                <a:ea typeface="A little sunshine" panose="02000603000000000000" pitchFamily="2" charset="0"/>
              </a:rPr>
              <a:t>Introductions Part 2</a:t>
            </a:r>
          </a:p>
          <a:p>
            <a:pPr algn="ctr"/>
            <a:endParaRPr lang="en-US" sz="2000" dirty="0">
              <a:solidFill>
                <a:schemeClr val="bg1"/>
              </a:solidFill>
              <a:latin typeface="Oswald" panose="02000503000000000000" pitchFamily="2" charset="0"/>
              <a:ea typeface="A little sunshine" panose="02000603000000000000" pitchFamily="2" charset="0"/>
            </a:endParaRPr>
          </a:p>
          <a:p>
            <a:r>
              <a:rPr lang="en-US" sz="3400" dirty="0">
                <a:solidFill>
                  <a:schemeClr val="bg1"/>
                </a:solidFill>
                <a:latin typeface="Oswald" panose="02000503000000000000" pitchFamily="2" charset="0"/>
                <a:ea typeface="A little sunshine" panose="02000603000000000000" pitchFamily="2" charset="0"/>
              </a:rPr>
              <a:t>1. Take a card</a:t>
            </a:r>
          </a:p>
          <a:p>
            <a:r>
              <a:rPr lang="en-US" sz="3400" dirty="0">
                <a:solidFill>
                  <a:schemeClr val="bg1"/>
                </a:solidFill>
                <a:latin typeface="Oswald" panose="02000503000000000000" pitchFamily="2" charset="0"/>
                <a:ea typeface="A little sunshine" panose="02000603000000000000" pitchFamily="2" charset="0"/>
              </a:rPr>
              <a:t>2. Find someone you don’t know well</a:t>
            </a:r>
          </a:p>
          <a:p>
            <a:r>
              <a:rPr lang="en-US" sz="3400" b="1" dirty="0">
                <a:solidFill>
                  <a:schemeClr val="bg1"/>
                </a:solidFill>
                <a:latin typeface="Oswald" panose="02000503000000000000" pitchFamily="2" charset="0"/>
                <a:ea typeface="A little sunshine" panose="02000603000000000000" pitchFamily="2" charset="0"/>
              </a:rPr>
              <a:t>3. Share names</a:t>
            </a:r>
          </a:p>
          <a:p>
            <a:r>
              <a:rPr lang="en-US" sz="3400" b="1" dirty="0">
                <a:solidFill>
                  <a:schemeClr val="bg1"/>
                </a:solidFill>
                <a:latin typeface="Oswald" panose="02000503000000000000" pitchFamily="2" charset="0"/>
                <a:ea typeface="A little sunshine" panose="02000603000000000000" pitchFamily="2" charset="0"/>
              </a:rPr>
              <a:t>4. Ask and answer the questions on your cards</a:t>
            </a:r>
          </a:p>
          <a:p>
            <a:r>
              <a:rPr lang="en-US" sz="3400" b="1" dirty="0">
                <a:solidFill>
                  <a:schemeClr val="bg1"/>
                </a:solidFill>
                <a:latin typeface="Oswald" panose="02000503000000000000" pitchFamily="2" charset="0"/>
                <a:ea typeface="A little sunshine" panose="02000603000000000000" pitchFamily="2" charset="0"/>
              </a:rPr>
              <a:t>5. Repeat names</a:t>
            </a:r>
          </a:p>
          <a:p>
            <a:r>
              <a:rPr lang="en-US" sz="3400" b="1" dirty="0">
                <a:solidFill>
                  <a:schemeClr val="bg1"/>
                </a:solidFill>
                <a:latin typeface="Oswald" panose="02000503000000000000" pitchFamily="2" charset="0"/>
                <a:ea typeface="A little sunshine" panose="02000603000000000000" pitchFamily="2" charset="0"/>
              </a:rPr>
              <a:t>6. Trade cards</a:t>
            </a:r>
          </a:p>
          <a:p>
            <a:r>
              <a:rPr lang="en-US" sz="3400" b="1" dirty="0">
                <a:solidFill>
                  <a:schemeClr val="bg1"/>
                </a:solidFill>
                <a:latin typeface="Oswald" panose="02000503000000000000" pitchFamily="2" charset="0"/>
                <a:ea typeface="A little sunshine" panose="02000603000000000000" pitchFamily="2" charset="0"/>
              </a:rPr>
              <a:t>7. Find someone else you don’t know well</a:t>
            </a:r>
          </a:p>
          <a:p>
            <a:pPr algn="ctr"/>
            <a:r>
              <a:rPr lang="en-US" sz="4600" dirty="0">
                <a:solidFill>
                  <a:schemeClr val="bg1"/>
                </a:solidFill>
                <a:latin typeface="A little sunshine" panose="02000603000000000000" pitchFamily="2" charset="0"/>
                <a:ea typeface="A little sunshine" panose="02000603000000000000" pitchFamily="2" charset="0"/>
              </a:rPr>
              <a:t>Repeat steps 3 through 7 until I call you back</a:t>
            </a:r>
          </a:p>
        </p:txBody>
      </p:sp>
    </p:spTree>
    <p:extLst>
      <p:ext uri="{BB962C8B-B14F-4D97-AF65-F5344CB8AC3E}">
        <p14:creationId xmlns:p14="http://schemas.microsoft.com/office/powerpoint/2010/main" val="2754678544"/>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3D30FD1-3538-2BFB-5FB7-B3757D6C61BA}"/>
              </a:ext>
            </a:extLst>
          </p:cNvPr>
          <p:cNvSpPr/>
          <p:nvPr/>
        </p:nvSpPr>
        <p:spPr>
          <a:xfrm>
            <a:off x="0" y="2509788"/>
            <a:ext cx="12192000" cy="1861245"/>
          </a:xfrm>
          <a:prstGeom prst="rect">
            <a:avLst/>
          </a:prstGeom>
          <a:solidFill>
            <a:srgbClr val="60A5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8261CA9-D3E9-1126-4F1B-A2E002C9E589}"/>
              </a:ext>
            </a:extLst>
          </p:cNvPr>
          <p:cNvSpPr txBox="1"/>
          <p:nvPr/>
        </p:nvSpPr>
        <p:spPr>
          <a:xfrm>
            <a:off x="2008909" y="2890391"/>
            <a:ext cx="8174182" cy="1077218"/>
          </a:xfrm>
          <a:prstGeom prst="rect">
            <a:avLst/>
          </a:prstGeom>
          <a:noFill/>
        </p:spPr>
        <p:txBody>
          <a:bodyPr wrap="square">
            <a:spAutoFit/>
          </a:bodyPr>
          <a:lstStyle/>
          <a:p>
            <a:r>
              <a:rPr lang="en-US" sz="3200" dirty="0">
                <a:solidFill>
                  <a:schemeClr val="bg1"/>
                </a:solidFill>
                <a:latin typeface="Oswald" panose="02000503000000000000" pitchFamily="2" charset="0"/>
                <a:ea typeface="A little sunshine" panose="02000603000000000000" pitchFamily="2" charset="0"/>
              </a:rPr>
              <a:t>Insert a 1 minute timer here. I used this one: https://www.youtube.com/watch?v=LQwvxKifafI</a:t>
            </a:r>
            <a:endParaRPr lang="en-US" sz="3200" dirty="0"/>
          </a:p>
        </p:txBody>
      </p:sp>
    </p:spTree>
    <p:extLst>
      <p:ext uri="{BB962C8B-B14F-4D97-AF65-F5344CB8AC3E}">
        <p14:creationId xmlns:p14="http://schemas.microsoft.com/office/powerpoint/2010/main" val="328637376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9F5C7AF-00B1-0632-E1CD-33E0D5517F93}"/>
              </a:ext>
            </a:extLst>
          </p:cNvPr>
          <p:cNvSpPr/>
          <p:nvPr/>
        </p:nvSpPr>
        <p:spPr>
          <a:xfrm>
            <a:off x="0" y="2909456"/>
            <a:ext cx="12192000" cy="1061910"/>
          </a:xfrm>
          <a:prstGeom prst="rect">
            <a:avLst/>
          </a:prstGeom>
          <a:solidFill>
            <a:srgbClr val="FE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014E8073-9E7D-76C6-120F-96BE1E48CC24}"/>
              </a:ext>
            </a:extLst>
          </p:cNvPr>
          <p:cNvSpPr txBox="1"/>
          <p:nvPr/>
        </p:nvSpPr>
        <p:spPr>
          <a:xfrm>
            <a:off x="2008909" y="3148022"/>
            <a:ext cx="8174182" cy="584775"/>
          </a:xfrm>
          <a:prstGeom prst="rect">
            <a:avLst/>
          </a:prstGeom>
          <a:noFill/>
        </p:spPr>
        <p:txBody>
          <a:bodyPr wrap="square">
            <a:spAutoFit/>
          </a:bodyPr>
          <a:lstStyle/>
          <a:p>
            <a:r>
              <a:rPr lang="en-US" sz="3200" dirty="0">
                <a:solidFill>
                  <a:schemeClr val="bg1"/>
                </a:solidFill>
                <a:latin typeface="Oswald" panose="02000503000000000000" pitchFamily="2" charset="0"/>
                <a:ea typeface="A little sunshine" panose="02000603000000000000" pitchFamily="2" charset="0"/>
              </a:rPr>
              <a:t>Maybe insert a song here.</a:t>
            </a:r>
            <a:endParaRPr lang="en-US" sz="3200" dirty="0"/>
          </a:p>
        </p:txBody>
      </p:sp>
    </p:spTree>
    <p:extLst>
      <p:ext uri="{BB962C8B-B14F-4D97-AF65-F5344CB8AC3E}">
        <p14:creationId xmlns:p14="http://schemas.microsoft.com/office/powerpoint/2010/main" val="74298891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655320"/>
            <a:ext cx="12192000" cy="5547360"/>
          </a:xfrm>
          <a:prstGeom prst="rect">
            <a:avLst/>
          </a:prstGeom>
          <a:solidFill>
            <a:srgbClr val="A54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889843"/>
            <a:ext cx="10515600" cy="4770537"/>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Bible Is…</a:t>
            </a:r>
          </a:p>
          <a:p>
            <a:pPr algn="ctr"/>
            <a:endParaRPr lang="en-US" sz="2000" dirty="0">
              <a:solidFill>
                <a:schemeClr val="bg1"/>
              </a:solidFill>
              <a:latin typeface="Oswald" panose="02000503000000000000" pitchFamily="2" charset="0"/>
              <a:ea typeface="A little sunshine" panose="02000603000000000000" pitchFamily="2" charset="0"/>
            </a:endParaRPr>
          </a:p>
          <a:p>
            <a:pPr algn="ctr"/>
            <a:endParaRPr lang="en-US" sz="2000" dirty="0">
              <a:solidFill>
                <a:schemeClr val="bg1"/>
              </a:solidFill>
              <a:latin typeface="Oswald" panose="02000503000000000000" pitchFamily="2" charset="0"/>
              <a:ea typeface="A little sunshine" panose="02000603000000000000" pitchFamily="2" charset="0"/>
            </a:endParaRPr>
          </a:p>
          <a:p>
            <a:pPr algn="ctr"/>
            <a:r>
              <a:rPr lang="en-US" sz="20000" dirty="0">
                <a:solidFill>
                  <a:schemeClr val="bg1"/>
                </a:solidFill>
                <a:latin typeface="Oswald" panose="02000503000000000000" pitchFamily="2" charset="0"/>
                <a:ea typeface="A little sunshine" panose="02000603000000000000" pitchFamily="2" charset="0"/>
              </a:rPr>
              <a:t>Big.</a:t>
            </a:r>
            <a:endParaRPr lang="en-US" sz="200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406325121"/>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655320"/>
            <a:ext cx="12192000" cy="5547360"/>
          </a:xfrm>
          <a:prstGeom prst="rect">
            <a:avLst/>
          </a:prstGeom>
          <a:solidFill>
            <a:srgbClr val="A2D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838200" y="889843"/>
            <a:ext cx="10515600" cy="4462760"/>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Bible Is…</a:t>
            </a:r>
          </a:p>
          <a:p>
            <a:pPr algn="ctr"/>
            <a:endParaRPr lang="en-US" sz="2000" dirty="0">
              <a:solidFill>
                <a:schemeClr val="bg1"/>
              </a:solidFill>
              <a:latin typeface="Oswald" panose="02000503000000000000" pitchFamily="2" charset="0"/>
              <a:ea typeface="A little sunshine" panose="02000603000000000000" pitchFamily="2" charset="0"/>
            </a:endParaRPr>
          </a:p>
          <a:p>
            <a:pPr algn="ctr"/>
            <a:endParaRPr lang="en-US" sz="2000" dirty="0">
              <a:solidFill>
                <a:schemeClr val="bg1"/>
              </a:solidFill>
              <a:latin typeface="Oswald" panose="02000503000000000000" pitchFamily="2" charset="0"/>
              <a:ea typeface="A little sunshine" panose="02000603000000000000" pitchFamily="2" charset="0"/>
            </a:endParaRPr>
          </a:p>
          <a:p>
            <a:pPr algn="ctr"/>
            <a:r>
              <a:rPr lang="en-US" sz="18000" dirty="0">
                <a:solidFill>
                  <a:schemeClr val="bg1"/>
                </a:solidFill>
                <a:latin typeface="Oswald" panose="02000503000000000000" pitchFamily="2" charset="0"/>
                <a:ea typeface="A little sunshine" panose="02000603000000000000" pitchFamily="2" charset="0"/>
              </a:rPr>
              <a:t>God’s Word</a:t>
            </a:r>
            <a:endParaRPr lang="en-US" sz="18000" dirty="0">
              <a:solidFill>
                <a:schemeClr val="bg1"/>
              </a:solidFill>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3212283120"/>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630D0FE-BAE3-EDCC-4466-D13FB8239FE6}"/>
              </a:ext>
            </a:extLst>
          </p:cNvPr>
          <p:cNvSpPr/>
          <p:nvPr/>
        </p:nvSpPr>
        <p:spPr>
          <a:xfrm>
            <a:off x="0" y="655320"/>
            <a:ext cx="12192000" cy="5547360"/>
          </a:xfrm>
          <a:prstGeom prst="rect">
            <a:avLst/>
          </a:prstGeom>
          <a:solidFill>
            <a:srgbClr val="0060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A54285"/>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EEFEF8A6-DD71-D43F-4E90-06E197219843}"/>
              </a:ext>
            </a:extLst>
          </p:cNvPr>
          <p:cNvSpPr txBox="1"/>
          <p:nvPr/>
        </p:nvSpPr>
        <p:spPr>
          <a:xfrm>
            <a:off x="163773" y="889843"/>
            <a:ext cx="11864454" cy="4893647"/>
          </a:xfrm>
          <a:prstGeom prst="rect">
            <a:avLst/>
          </a:prstGeom>
          <a:noFill/>
        </p:spPr>
        <p:txBody>
          <a:bodyPr wrap="square" rtlCol="0">
            <a:spAutoFit/>
          </a:bodyPr>
          <a:lstStyle/>
          <a:p>
            <a:pPr algn="ctr"/>
            <a:r>
              <a:rPr lang="en-US" sz="6400" dirty="0">
                <a:solidFill>
                  <a:schemeClr val="bg1"/>
                </a:solidFill>
                <a:latin typeface="Oswald" panose="02000503000000000000" pitchFamily="2" charset="0"/>
                <a:ea typeface="A little sunshine" panose="02000603000000000000" pitchFamily="2" charset="0"/>
              </a:rPr>
              <a:t>The Bible</a:t>
            </a:r>
          </a:p>
          <a:p>
            <a:pPr algn="ctr"/>
            <a:endParaRPr lang="en-US" sz="2000" dirty="0">
              <a:solidFill>
                <a:schemeClr val="bg1"/>
              </a:solidFill>
              <a:latin typeface="Oswald" panose="02000503000000000000" pitchFamily="2" charset="0"/>
              <a:ea typeface="A little sunshine" panose="02000603000000000000" pitchFamily="2" charset="0"/>
            </a:endParaRPr>
          </a:p>
          <a:p>
            <a:pPr marL="1889125" indent="-511175">
              <a:buFont typeface="Arial" panose="020B0604020202020204" pitchFamily="34" charset="0"/>
              <a:buChar char="•"/>
            </a:pPr>
            <a:r>
              <a:rPr lang="en-US" sz="5200" dirty="0">
                <a:solidFill>
                  <a:schemeClr val="bg1"/>
                </a:solidFill>
                <a:latin typeface="Oswald" panose="02000503000000000000" pitchFamily="2" charset="0"/>
                <a:ea typeface="A little sunshine" panose="02000603000000000000" pitchFamily="2" charset="0"/>
              </a:rPr>
              <a:t>3 Continents</a:t>
            </a:r>
          </a:p>
          <a:p>
            <a:pPr marL="1889125" indent="-511175">
              <a:buFont typeface="Arial" panose="020B0604020202020204" pitchFamily="34" charset="0"/>
              <a:buChar char="•"/>
            </a:pPr>
            <a:r>
              <a:rPr lang="en-US" sz="5200" dirty="0">
                <a:solidFill>
                  <a:schemeClr val="bg1"/>
                </a:solidFill>
                <a:latin typeface="Oswald" panose="02000503000000000000" pitchFamily="2" charset="0"/>
                <a:ea typeface="A little sunshine" panose="02000603000000000000" pitchFamily="2" charset="0"/>
              </a:rPr>
              <a:t>16 Centuries</a:t>
            </a:r>
          </a:p>
          <a:p>
            <a:pPr algn="ctr"/>
            <a:endParaRPr lang="en-US" sz="1200" dirty="0">
              <a:solidFill>
                <a:schemeClr val="bg1"/>
              </a:solidFill>
              <a:latin typeface="A little sunshine" panose="02000603000000000000" pitchFamily="2" charset="0"/>
              <a:ea typeface="A little sunshine" panose="02000603000000000000" pitchFamily="2" charset="0"/>
            </a:endParaRPr>
          </a:p>
          <a:p>
            <a:pPr algn="ctr"/>
            <a:r>
              <a:rPr lang="en-US" sz="5600" dirty="0">
                <a:solidFill>
                  <a:schemeClr val="bg1"/>
                </a:solidFill>
                <a:latin typeface="A little sunshine" panose="02000603000000000000" pitchFamily="2" charset="0"/>
                <a:ea typeface="A little sunshine" panose="02000603000000000000" pitchFamily="2" charset="0"/>
              </a:rPr>
              <a:t>Coming together as </a:t>
            </a:r>
            <a:r>
              <a:rPr lang="en-US" sz="5600" b="1" dirty="0">
                <a:solidFill>
                  <a:schemeClr val="bg1"/>
                </a:solidFill>
                <a:latin typeface="A little sunshine" panose="02000603000000000000" pitchFamily="2" charset="0"/>
                <a:ea typeface="A little sunshine" panose="02000603000000000000" pitchFamily="2" charset="0"/>
              </a:rPr>
              <a:t>one</a:t>
            </a:r>
            <a:r>
              <a:rPr lang="en-US" sz="5600" dirty="0">
                <a:solidFill>
                  <a:schemeClr val="bg1"/>
                </a:solidFill>
                <a:latin typeface="A little sunshine" panose="02000603000000000000" pitchFamily="2" charset="0"/>
                <a:ea typeface="A little sunshine" panose="02000603000000000000" pitchFamily="2" charset="0"/>
              </a:rPr>
              <a:t> story from our </a:t>
            </a:r>
          </a:p>
          <a:p>
            <a:pPr algn="ctr"/>
            <a:r>
              <a:rPr lang="en-US" sz="5600" b="1" dirty="0">
                <a:solidFill>
                  <a:schemeClr val="bg1"/>
                </a:solidFill>
                <a:latin typeface="A little sunshine" panose="02000603000000000000" pitchFamily="2" charset="0"/>
                <a:ea typeface="A little sunshine" panose="02000603000000000000" pitchFamily="2" charset="0"/>
              </a:rPr>
              <a:t>one</a:t>
            </a:r>
            <a:r>
              <a:rPr lang="en-US" sz="5600" dirty="0">
                <a:solidFill>
                  <a:schemeClr val="bg1"/>
                </a:solidFill>
                <a:latin typeface="A little sunshine" panose="02000603000000000000" pitchFamily="2" charset="0"/>
                <a:ea typeface="A little sunshine" panose="02000603000000000000" pitchFamily="2" charset="0"/>
              </a:rPr>
              <a:t> true and </a:t>
            </a:r>
            <a:r>
              <a:rPr lang="en-US" sz="5600" b="1" dirty="0">
                <a:solidFill>
                  <a:schemeClr val="bg1"/>
                </a:solidFill>
                <a:latin typeface="A little sunshine" panose="02000603000000000000" pitchFamily="2" charset="0"/>
                <a:ea typeface="A little sunshine" panose="02000603000000000000" pitchFamily="2" charset="0"/>
              </a:rPr>
              <a:t>infinite</a:t>
            </a:r>
            <a:r>
              <a:rPr lang="en-US" sz="5600" dirty="0">
                <a:solidFill>
                  <a:schemeClr val="bg1"/>
                </a:solidFill>
                <a:latin typeface="A little sunshine" panose="02000603000000000000" pitchFamily="2" charset="0"/>
                <a:ea typeface="A little sunshine" panose="02000603000000000000" pitchFamily="2" charset="0"/>
              </a:rPr>
              <a:t> God</a:t>
            </a:r>
          </a:p>
        </p:txBody>
      </p:sp>
      <p:sp>
        <p:nvSpPr>
          <p:cNvPr id="5" name="TextBox 4">
            <a:extLst>
              <a:ext uri="{FF2B5EF4-FFF2-40B4-BE49-F238E27FC236}">
                <a16:creationId xmlns:a16="http://schemas.microsoft.com/office/drawing/2014/main" id="{4720CC8B-CF46-8EC7-923C-9F53D2F8D318}"/>
              </a:ext>
            </a:extLst>
          </p:cNvPr>
          <p:cNvSpPr txBox="1"/>
          <p:nvPr/>
        </p:nvSpPr>
        <p:spPr>
          <a:xfrm>
            <a:off x="5737756" y="2166709"/>
            <a:ext cx="6093724" cy="1692771"/>
          </a:xfrm>
          <a:prstGeom prst="rect">
            <a:avLst/>
          </a:prstGeom>
          <a:noFill/>
        </p:spPr>
        <p:txBody>
          <a:bodyPr wrap="square">
            <a:spAutoFit/>
          </a:bodyPr>
          <a:lstStyle/>
          <a:p>
            <a:pPr marL="1889125" marR="0" lvl="0" indent="-511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5200" b="0" i="0" u="none" strike="noStrike" kern="1200" cap="none" spc="0" normalizeH="0" baseline="0" noProof="0" dirty="0">
                <a:ln>
                  <a:noFill/>
                </a:ln>
                <a:solidFill>
                  <a:prstClr val="white"/>
                </a:solidFill>
                <a:effectLst/>
                <a:uLnTx/>
                <a:uFillTx/>
                <a:latin typeface="Oswald" panose="02000503000000000000" pitchFamily="2" charset="0"/>
                <a:ea typeface="A little sunshine" panose="02000603000000000000" pitchFamily="2" charset="0"/>
                <a:cs typeface="+mn-cs"/>
              </a:rPr>
              <a:t>40 Writers </a:t>
            </a:r>
          </a:p>
          <a:p>
            <a:pPr marL="1889125" marR="0" lvl="0" indent="-511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5200" b="0" i="0" u="none" strike="noStrike" kern="1200" cap="none" spc="0" normalizeH="0" baseline="0" noProof="0" dirty="0">
                <a:ln>
                  <a:noFill/>
                </a:ln>
                <a:solidFill>
                  <a:prstClr val="white"/>
                </a:solidFill>
                <a:effectLst/>
                <a:uLnTx/>
                <a:uFillTx/>
                <a:latin typeface="Oswald" panose="02000503000000000000" pitchFamily="2" charset="0"/>
                <a:ea typeface="A little sunshine" panose="02000603000000000000" pitchFamily="2" charset="0"/>
                <a:cs typeface="+mn-cs"/>
              </a:rPr>
              <a:t>66 Books</a:t>
            </a:r>
          </a:p>
        </p:txBody>
      </p:sp>
    </p:spTree>
    <p:extLst>
      <p:ext uri="{BB962C8B-B14F-4D97-AF65-F5344CB8AC3E}">
        <p14:creationId xmlns:p14="http://schemas.microsoft.com/office/powerpoint/2010/main" val="238046166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11046</TotalTime>
  <Words>1381</Words>
  <Application>Microsoft Office PowerPoint</Application>
  <PresentationFormat>Widescreen</PresentationFormat>
  <Paragraphs>169</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 little sunshine</vt:lpstr>
      <vt:lpstr>Calibri Light</vt:lpstr>
      <vt:lpstr>Arial</vt:lpstr>
      <vt:lpstr>system-ui</vt:lpstr>
      <vt:lpstr>Oswald</vt:lpstr>
      <vt:lpstr>Calibri</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 Schmidt</dc:creator>
  <cp:lastModifiedBy>Amy Schmidt</cp:lastModifiedBy>
  <cp:revision>26</cp:revision>
  <cp:lastPrinted>2024-09-04T21:58:19Z</cp:lastPrinted>
  <dcterms:created xsi:type="dcterms:W3CDTF">2022-12-15T15:28:44Z</dcterms:created>
  <dcterms:modified xsi:type="dcterms:W3CDTF">2025-02-07T05:07:20Z</dcterms:modified>
</cp:coreProperties>
</file>