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notesSlides/notesSlide4.xml" ContentType="application/vnd.openxmlformats-officedocument.presentationml.notesSlide+xml"/>
  <Override PartName="/ppt/theme/themeOverride7.xml" ContentType="application/vnd.openxmlformats-officedocument.themeOverride+xml"/>
  <Override PartName="/ppt/notesSlides/notesSlide5.xml" ContentType="application/vnd.openxmlformats-officedocument.presentationml.notesSlide+xml"/>
  <Override PartName="/ppt/theme/themeOverride8.xml" ContentType="application/vnd.openxmlformats-officedocument.themeOverride+xml"/>
  <Override PartName="/ppt/notesSlides/notesSlide6.xml" ContentType="application/vnd.openxmlformats-officedocument.presentationml.notesSlide+xml"/>
  <Override PartName="/ppt/theme/themeOverride9.xml" ContentType="application/vnd.openxmlformats-officedocument.themeOverride+xml"/>
  <Override PartName="/ppt/notesSlides/notesSlide7.xml" ContentType="application/vnd.openxmlformats-officedocument.presentationml.notesSlide+xml"/>
  <Override PartName="/ppt/theme/themeOverride10.xml" ContentType="application/vnd.openxmlformats-officedocument.themeOverride+xml"/>
  <Override PartName="/ppt/notesSlides/notesSlide8.xml" ContentType="application/vnd.openxmlformats-officedocument.presentationml.notesSlide+xml"/>
  <Override PartName="/ppt/theme/themeOverride11.xml" ContentType="application/vnd.openxmlformats-officedocument.themeOverride+xml"/>
  <Override PartName="/ppt/notesSlides/notesSlide9.xml" ContentType="application/vnd.openxmlformats-officedocument.presentationml.notesSlide+xml"/>
  <Override PartName="/ppt/theme/themeOverride12.xml" ContentType="application/vnd.openxmlformats-officedocument.themeOverr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 id="2147483672" r:id="rId2"/>
  </p:sldMasterIdLst>
  <p:notesMasterIdLst>
    <p:notesMasterId r:id="rId15"/>
  </p:notesMasterIdLst>
  <p:sldIdLst>
    <p:sldId id="256" r:id="rId3"/>
    <p:sldId id="506" r:id="rId4"/>
    <p:sldId id="500" r:id="rId5"/>
    <p:sldId id="499" r:id="rId6"/>
    <p:sldId id="383" r:id="rId7"/>
    <p:sldId id="463" r:id="rId8"/>
    <p:sldId id="520" r:id="rId9"/>
    <p:sldId id="515" r:id="rId10"/>
    <p:sldId id="475" r:id="rId11"/>
    <p:sldId id="479" r:id="rId12"/>
    <p:sldId id="498" r:id="rId13"/>
    <p:sldId id="494" r:id="rId14"/>
  </p:sldIdLst>
  <p:sldSz cx="12192000" cy="6858000"/>
  <p:notesSz cx="7010400" cy="9296400"/>
  <p:embeddedFontLst>
    <p:embeddedFont>
      <p:font typeface="A little sunshine" panose="02000603000000000000" pitchFamily="2" charset="0"/>
      <p:regular r:id="rId16"/>
    </p:embeddedFont>
    <p:embeddedFont>
      <p:font typeface="Oswald" panose="00000500000000000000" pitchFamily="2"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4285"/>
    <a:srgbClr val="006068"/>
    <a:srgbClr val="00A19C"/>
    <a:srgbClr val="60A511"/>
    <a:srgbClr val="A2D55E"/>
    <a:srgbClr val="CFB82B"/>
    <a:srgbClr val="64646E"/>
    <a:srgbClr val="FEA30C"/>
    <a:srgbClr val="3F3F3F"/>
    <a:srgbClr val="00606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808" autoAdjust="0"/>
    <p:restoredTop sz="76177" autoAdjust="0"/>
  </p:normalViewPr>
  <p:slideViewPr>
    <p:cSldViewPr snapToGrid="0">
      <p:cViewPr varScale="1">
        <p:scale>
          <a:sx n="55" d="100"/>
          <a:sy n="55" d="100"/>
        </p:scale>
        <p:origin x="360"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5E68436-C75C-4A65-9CE2-D0192BF6967C}" type="datetimeFigureOut">
              <a:rPr lang="en-US" smtClean="0"/>
              <a:t>2/6/2025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8C7E52C-EEAB-483E-AE77-C8EBA58A189C}" type="slidenum">
              <a:rPr lang="en-US" smtClean="0"/>
              <a:t>‹#›</a:t>
            </a:fld>
            <a:endParaRPr lang="en-US"/>
          </a:p>
        </p:txBody>
      </p:sp>
    </p:spTree>
    <p:extLst>
      <p:ext uri="{BB962C8B-B14F-4D97-AF65-F5344CB8AC3E}">
        <p14:creationId xmlns:p14="http://schemas.microsoft.com/office/powerpoint/2010/main" val="2706747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good place to give announcements about other opportunities for children and adults.</a:t>
            </a:r>
          </a:p>
        </p:txBody>
      </p:sp>
      <p:sp>
        <p:nvSpPr>
          <p:cNvPr id="4" name="Slide Number Placeholder 3"/>
          <p:cNvSpPr>
            <a:spLocks noGrp="1"/>
          </p:cNvSpPr>
          <p:nvPr>
            <p:ph type="sldNum" sz="quarter" idx="5"/>
          </p:nvPr>
        </p:nvSpPr>
        <p:spPr/>
        <p:txBody>
          <a:bodyPr/>
          <a:lstStyle/>
          <a:p>
            <a:fld id="{F8C7E52C-EEAB-483E-AE77-C8EBA58A189C}" type="slidenum">
              <a:rPr lang="en-US" smtClean="0"/>
              <a:t>2</a:t>
            </a:fld>
            <a:endParaRPr lang="en-US"/>
          </a:p>
        </p:txBody>
      </p:sp>
    </p:spTree>
    <p:extLst>
      <p:ext uri="{BB962C8B-B14F-4D97-AF65-F5344CB8AC3E}">
        <p14:creationId xmlns:p14="http://schemas.microsoft.com/office/powerpoint/2010/main" val="3414463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C7E52C-EEAB-483E-AE77-C8EBA58A189C}" type="slidenum">
              <a:rPr lang="en-US" smtClean="0"/>
              <a:t>12</a:t>
            </a:fld>
            <a:endParaRPr lang="en-US"/>
          </a:p>
        </p:txBody>
      </p:sp>
    </p:spTree>
    <p:extLst>
      <p:ext uri="{BB962C8B-B14F-4D97-AF65-F5344CB8AC3E}">
        <p14:creationId xmlns:p14="http://schemas.microsoft.com/office/powerpoint/2010/main" val="3150828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announcements about “what’s next” </a:t>
            </a:r>
          </a:p>
        </p:txBody>
      </p:sp>
      <p:sp>
        <p:nvSpPr>
          <p:cNvPr id="4" name="Slide Number Placeholder 3"/>
          <p:cNvSpPr>
            <a:spLocks noGrp="1"/>
          </p:cNvSpPr>
          <p:nvPr>
            <p:ph type="sldNum" sz="quarter" idx="5"/>
          </p:nvPr>
        </p:nvSpPr>
        <p:spPr/>
        <p:txBody>
          <a:bodyPr/>
          <a:lstStyle/>
          <a:p>
            <a:fld id="{F8C7E52C-EEAB-483E-AE77-C8EBA58A189C}" type="slidenum">
              <a:rPr lang="en-US" smtClean="0"/>
              <a:t>3</a:t>
            </a:fld>
            <a:endParaRPr lang="en-US"/>
          </a:p>
        </p:txBody>
      </p:sp>
    </p:spTree>
    <p:extLst>
      <p:ext uri="{BB962C8B-B14F-4D97-AF65-F5344CB8AC3E}">
        <p14:creationId xmlns:p14="http://schemas.microsoft.com/office/powerpoint/2010/main" val="384006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C7E52C-EEAB-483E-AE77-C8EBA58A189C}" type="slidenum">
              <a:rPr lang="en-US" smtClean="0"/>
              <a:t>4</a:t>
            </a:fld>
            <a:endParaRPr lang="en-US"/>
          </a:p>
        </p:txBody>
      </p:sp>
    </p:spTree>
    <p:extLst>
      <p:ext uri="{BB962C8B-B14F-4D97-AF65-F5344CB8AC3E}">
        <p14:creationId xmlns:p14="http://schemas.microsoft.com/office/powerpoint/2010/main" val="580302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Books of the Bible Version 2</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C7E52C-EEAB-483E-AE77-C8EBA58A189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6142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44E81-E452-C8B9-DB1E-64143D9D74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5C2E7F-A2EF-7B9E-7926-B3C6854B38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974ACD-AB0C-B34D-FF6E-52AD6DC65A2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5F5D247-614A-36DE-2ED2-970DF998F38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C7E52C-EEAB-483E-AE77-C8EBA58A189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4287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Bibles are presented by the Pastor during a worship service. We keep our services tight on time, so we want to make sure everyone gets up really quickly on the cue, knows right where to stand without awkward gaps in the middle and people hanging to the edges and shuffling, and we want families to feel comfortable up front. As a big church with Pastors who are still working on getting to know people, I snap a picture to help them know who to hand the Bible to, as well as assist in presenting the Bibles. This is my chance for that pic, as people will stand in the same order.</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C7E52C-EEAB-483E-AE77-C8EBA58A189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3350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Kids, say goodbye to your Bible for a while. Split. Kids finish Bible covers, play get-to-know-you games. Parents highlight and insert faith blessings. Have volunteers ready to lead kids and ready to help parents who ask.</a:t>
            </a:r>
          </a:p>
        </p:txBody>
      </p:sp>
      <p:sp>
        <p:nvSpPr>
          <p:cNvPr id="4" name="Slide Number Placeholder 3"/>
          <p:cNvSpPr>
            <a:spLocks noGrp="1"/>
          </p:cNvSpPr>
          <p:nvPr>
            <p:ph type="sldNum" sz="quarter" idx="5"/>
          </p:nvPr>
        </p:nvSpPr>
        <p:spPr/>
        <p:txBody>
          <a:bodyPr/>
          <a:lstStyle/>
          <a:p>
            <a:fld id="{F8C7E52C-EEAB-483E-AE77-C8EBA58A189C}" type="slidenum">
              <a:rPr lang="en-US" smtClean="0"/>
              <a:t>9</a:t>
            </a:fld>
            <a:endParaRPr lang="en-US"/>
          </a:p>
        </p:txBody>
      </p:sp>
    </p:spTree>
    <p:extLst>
      <p:ext uri="{BB962C8B-B14F-4D97-AF65-F5344CB8AC3E}">
        <p14:creationId xmlns:p14="http://schemas.microsoft.com/office/powerpoint/2010/main" val="466849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C7E52C-EEAB-483E-AE77-C8EBA58A189C}" type="slidenum">
              <a:rPr lang="en-US" smtClean="0"/>
              <a:t>10</a:t>
            </a:fld>
            <a:endParaRPr lang="en-US"/>
          </a:p>
        </p:txBody>
      </p:sp>
    </p:spTree>
    <p:extLst>
      <p:ext uri="{BB962C8B-B14F-4D97-AF65-F5344CB8AC3E}">
        <p14:creationId xmlns:p14="http://schemas.microsoft.com/office/powerpoint/2010/main" val="3013348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C7E52C-EEAB-483E-AE77-C8EBA58A189C}" type="slidenum">
              <a:rPr lang="en-US" smtClean="0"/>
              <a:t>11</a:t>
            </a:fld>
            <a:endParaRPr lang="en-US"/>
          </a:p>
        </p:txBody>
      </p:sp>
    </p:spTree>
    <p:extLst>
      <p:ext uri="{BB962C8B-B14F-4D97-AF65-F5344CB8AC3E}">
        <p14:creationId xmlns:p14="http://schemas.microsoft.com/office/powerpoint/2010/main" val="2659490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2A33B-3888-B8B6-3AE9-598E11FB4C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5EE807-AC9A-817A-760E-271E301504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4E32E00-9A3A-C2DE-B853-B5424030BCD9}"/>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33896C8A-1135-4427-80AA-1457D2D7F8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1CEC11-139F-474C-6114-574BCFDD3A1E}"/>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4107700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5F957-D064-3CA8-E1E4-BA4A29B228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B94CF9D-25D1-C783-5288-1048CFB322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35BA9-9209-BEDA-54F1-E8E42A552A37}"/>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630458E1-1A10-DD69-7A71-C618602D04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F435FA-672F-248E-1B43-F6D34DE77C6E}"/>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46590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D6D76CF-8A8B-9C55-A1F6-40C6700ECA5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B784614-F587-D234-7091-C4A3C35739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D4EDFC-E114-C208-0C45-DB025FCCA779}"/>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87D56B63-98A3-3324-F842-B24820E18E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B5BB35-98BD-0956-37C0-4FE2C3E2A5F2}"/>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440312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D6BB7-6BAF-C168-F069-50930676FA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6AE30F3-8A0F-EAF7-3E80-1835C39AE6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D3F2031-AC8C-7A45-F4AD-96FF6024BE3D}"/>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5" name="Footer Placeholder 4">
            <a:extLst>
              <a:ext uri="{FF2B5EF4-FFF2-40B4-BE49-F238E27FC236}">
                <a16:creationId xmlns:a16="http://schemas.microsoft.com/office/drawing/2014/main" id="{E31F7A87-BF15-F07B-13E9-89988F9455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C6E2B9-1EE4-C48B-4446-F4EE9DD70515}"/>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1723734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9E4C9-8A1F-80D1-B454-2B1CE96B07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3FAC21-6341-AF5B-59C5-659AB837A11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1BE4E4-2CF8-640A-F265-FF31B77FA2A4}"/>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5" name="Footer Placeholder 4">
            <a:extLst>
              <a:ext uri="{FF2B5EF4-FFF2-40B4-BE49-F238E27FC236}">
                <a16:creationId xmlns:a16="http://schemas.microsoft.com/office/drawing/2014/main" id="{623F6700-F052-00CE-789B-8CD8FADAAD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9E629F-0A66-CAB8-87A6-0622484A2DD3}"/>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435472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17ECC-81CB-3384-87A3-9471F298E2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B893E5D-DCCA-94F1-B353-435BB1E5CED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F26710E-9C4B-2578-8877-9BCA4CC12F61}"/>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5" name="Footer Placeholder 4">
            <a:extLst>
              <a:ext uri="{FF2B5EF4-FFF2-40B4-BE49-F238E27FC236}">
                <a16:creationId xmlns:a16="http://schemas.microsoft.com/office/drawing/2014/main" id="{AE0BD418-BED3-3CFB-5423-EAF1540307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500A1D-11C8-C484-3145-03CA8EBD2CAC}"/>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3119793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6FC49-9B15-CD69-C83F-DA19E866C4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68413F-C0D4-51AA-0A10-214ADC51CB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6A93A85-5675-1E76-3E00-784438454A5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2C62782-8D9B-97CD-2DAF-206D2387B61E}"/>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6" name="Footer Placeholder 5">
            <a:extLst>
              <a:ext uri="{FF2B5EF4-FFF2-40B4-BE49-F238E27FC236}">
                <a16:creationId xmlns:a16="http://schemas.microsoft.com/office/drawing/2014/main" id="{BB531076-E909-9352-7DA2-264CA39083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1DDFBB-1F38-5496-B97D-B78B1D2E2B6F}"/>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204209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4FAC4-E758-3A40-0259-37A27FCFB0C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819959-1FBB-6246-F9AE-EFB8701274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514C83-4A73-8A6B-DD39-064667BD21C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03F8FF-8E6B-6044-E054-56CEC4CCF8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CA899A-75FE-A9C7-34BC-683CAA8A074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5DFEA34-2978-CADC-5B8A-930783BFE177}"/>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8" name="Footer Placeholder 7">
            <a:extLst>
              <a:ext uri="{FF2B5EF4-FFF2-40B4-BE49-F238E27FC236}">
                <a16:creationId xmlns:a16="http://schemas.microsoft.com/office/drawing/2014/main" id="{D5B7C8F6-956E-EC7C-CCF5-D0E71EFA5E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BBF155-8C56-8D86-4ABB-26FBB862D4CE}"/>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40475064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30DB8-767C-7DE6-435C-A4EC131C280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A44C5B-D1E4-F43D-EDFA-5DA515F9F942}"/>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4" name="Footer Placeholder 3">
            <a:extLst>
              <a:ext uri="{FF2B5EF4-FFF2-40B4-BE49-F238E27FC236}">
                <a16:creationId xmlns:a16="http://schemas.microsoft.com/office/drawing/2014/main" id="{E89E6EB8-5AE2-5F21-F9CF-A7D17A956D8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1C0078-3EB6-9D6D-2A46-6A0E9ED7087E}"/>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2292071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A93637-2C99-7B58-41E9-1A10F733FECE}"/>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3" name="Footer Placeholder 2">
            <a:extLst>
              <a:ext uri="{FF2B5EF4-FFF2-40B4-BE49-F238E27FC236}">
                <a16:creationId xmlns:a16="http://schemas.microsoft.com/office/drawing/2014/main" id="{0D9BB233-E19D-2D89-ADC4-FDD67B0B3F0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865C08-AC66-0962-3948-8230BB18C62C}"/>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13787262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3D3D4-3DC0-B198-EB62-DC7B577D48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460D33-93EF-38DF-2783-1F007E5F50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B6494DB-10CA-2953-1E0B-10B8ADB94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95BF00-FF7C-859C-EFA7-6349D78B028C}"/>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6" name="Footer Placeholder 5">
            <a:extLst>
              <a:ext uri="{FF2B5EF4-FFF2-40B4-BE49-F238E27FC236}">
                <a16:creationId xmlns:a16="http://schemas.microsoft.com/office/drawing/2014/main" id="{49CD208C-94BA-BE92-A449-97B07F21F9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A58AD8B-0A3B-57B3-7186-6DFE81686ECC}"/>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1028990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D09A1-2F3F-298B-423D-3B127FE5BD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669D3E-DF2B-27CD-0317-989FA149D02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04FBFA-CFBA-296D-B359-233B81E900BE}"/>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4C38D560-DA63-8A6F-2F26-27ED1DB52C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D35434-CC08-D8FB-7A69-E454ECD70159}"/>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2618620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42BFF-CED4-9008-6562-0C8CF5DEC0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4D174B8-B597-FD68-3E1E-C98EE94948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19FB572-0878-3CC7-4DB5-6D08BAA4E5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2C08F5-ECE7-31EE-2765-E67F4329FBF0}"/>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6" name="Footer Placeholder 5">
            <a:extLst>
              <a:ext uri="{FF2B5EF4-FFF2-40B4-BE49-F238E27FC236}">
                <a16:creationId xmlns:a16="http://schemas.microsoft.com/office/drawing/2014/main" id="{BF092416-C1FE-62E0-B5DA-3CEA0C506C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ECD674-0A0B-5DD2-6424-C0F8673A062A}"/>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26698807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30982-F5E5-E62D-D70F-C7EADE6F142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E4930A5-EB5A-6EB3-8BCE-65282EFF51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E24FF0-3667-2FD6-BEB6-3BDDE7F9A881}"/>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5" name="Footer Placeholder 4">
            <a:extLst>
              <a:ext uri="{FF2B5EF4-FFF2-40B4-BE49-F238E27FC236}">
                <a16:creationId xmlns:a16="http://schemas.microsoft.com/office/drawing/2014/main" id="{A2054EF7-AC2A-DC59-45F5-8D099E7080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E2E6ED-5209-33D6-6318-CEBEE7BF931F}"/>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31512063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EA9518-21E8-1967-BF17-488408B8E7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90DD508-C518-7FB9-8974-1CD510C92A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FB8FE9-FDE0-4416-0F25-D5BB192CED07}"/>
              </a:ext>
            </a:extLst>
          </p:cNvPr>
          <p:cNvSpPr>
            <a:spLocks noGrp="1"/>
          </p:cNvSpPr>
          <p:nvPr>
            <p:ph type="dt" sz="half" idx="10"/>
          </p:nvPr>
        </p:nvSpPr>
        <p:spPr/>
        <p:txBody>
          <a:bodyPr/>
          <a:lstStyle/>
          <a:p>
            <a:fld id="{9A09E3BA-4987-4DC2-BC5F-7E2A73A23490}" type="datetimeFigureOut">
              <a:rPr lang="en-US" smtClean="0"/>
              <a:t>2/6/2025</a:t>
            </a:fld>
            <a:endParaRPr lang="en-US"/>
          </a:p>
        </p:txBody>
      </p:sp>
      <p:sp>
        <p:nvSpPr>
          <p:cNvPr id="5" name="Footer Placeholder 4">
            <a:extLst>
              <a:ext uri="{FF2B5EF4-FFF2-40B4-BE49-F238E27FC236}">
                <a16:creationId xmlns:a16="http://schemas.microsoft.com/office/drawing/2014/main" id="{FC5F4F0B-8649-6EBA-E389-A91A9D1720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184A2D-6834-6EA4-87BE-607B0AE188FE}"/>
              </a:ext>
            </a:extLst>
          </p:cNvPr>
          <p:cNvSpPr>
            <a:spLocks noGrp="1"/>
          </p:cNvSpPr>
          <p:nvPr>
            <p:ph type="sldNum" sz="quarter" idx="12"/>
          </p:nvPr>
        </p:nvSpPr>
        <p:spPr/>
        <p:txBody>
          <a:bodyPr/>
          <a:lstStyle/>
          <a:p>
            <a:fld id="{BCC4CFFC-7ECD-4968-8E0F-3F026FF9C98B}" type="slidenum">
              <a:rPr lang="en-US" smtClean="0"/>
              <a:t>‹#›</a:t>
            </a:fld>
            <a:endParaRPr lang="en-US"/>
          </a:p>
        </p:txBody>
      </p:sp>
    </p:spTree>
    <p:extLst>
      <p:ext uri="{BB962C8B-B14F-4D97-AF65-F5344CB8AC3E}">
        <p14:creationId xmlns:p14="http://schemas.microsoft.com/office/powerpoint/2010/main" val="2560368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D7851-A9D9-A75C-0D6A-928BCC9C1BC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6E1D839-3147-6743-D9D1-890E1EF6AD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451E6B-5E97-2EB5-B238-392787CF0FD9}"/>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1A12D701-0B9F-AECE-D7F8-7364E326E4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E4B594-7179-3C2D-9BC7-EDAB768332F1}"/>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1590375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89AE7-F06F-342D-FE71-8627284D6F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19F427-7B70-D9C3-72FE-89BE8439D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B96F59-82AE-AAC0-037F-A41CE12341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E372FF-669E-81B7-C19E-D4F8D8C1D704}"/>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6" name="Footer Placeholder 5">
            <a:extLst>
              <a:ext uri="{FF2B5EF4-FFF2-40B4-BE49-F238E27FC236}">
                <a16:creationId xmlns:a16="http://schemas.microsoft.com/office/drawing/2014/main" id="{46DB1CE5-BA95-BE8A-2CF4-E672308EC5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F1EDEF-3F32-BEE5-C0A1-EF977685AF05}"/>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009144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B81D3-33F2-4C36-B5E0-DD38B7F8694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CE45ADE-374B-86A1-A7F1-9529AC0F68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8D3510-EBB3-A22C-69E7-D7C9AFB9D22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3668522-6EB8-87BB-7D2C-C9B6FFDB75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D89F468-50C5-6BC7-1E37-C4E8B272E7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13B602-170B-2AD5-339C-BE98295E7CC5}"/>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8" name="Footer Placeholder 7">
            <a:extLst>
              <a:ext uri="{FF2B5EF4-FFF2-40B4-BE49-F238E27FC236}">
                <a16:creationId xmlns:a16="http://schemas.microsoft.com/office/drawing/2014/main" id="{26B68469-BAEA-620B-6273-5EC6DD9774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91D87B2-5701-ADE1-26F4-7DDBA4E2638A}"/>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401358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5BFD3-07AA-DF65-2996-6F367865EF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183BF1-9C2C-EB47-4025-C76FDA9BC621}"/>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4" name="Footer Placeholder 3">
            <a:extLst>
              <a:ext uri="{FF2B5EF4-FFF2-40B4-BE49-F238E27FC236}">
                <a16:creationId xmlns:a16="http://schemas.microsoft.com/office/drawing/2014/main" id="{F3D77D78-4E1D-778F-708C-3E9BCE63D4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D825FDE-C3B6-6277-5210-702B37C04F02}"/>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372674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8347CE-AABC-07B0-ECAC-9DF8AAE82755}"/>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3" name="Footer Placeholder 2">
            <a:extLst>
              <a:ext uri="{FF2B5EF4-FFF2-40B4-BE49-F238E27FC236}">
                <a16:creationId xmlns:a16="http://schemas.microsoft.com/office/drawing/2014/main" id="{0E24B124-8252-B006-B4DA-B13C19CAD8A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6E27C6-550E-CA57-3941-2402C9CB3D64}"/>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3679146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EF381-A1EC-E3CB-0E02-0F01AAA007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0E10F46-7F04-BA32-18B1-F12CDC3AF8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475715F-8467-2868-DB3B-865BB3105A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F0D74C-3273-8E78-1797-9FB182A1AC14}"/>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6" name="Footer Placeholder 5">
            <a:extLst>
              <a:ext uri="{FF2B5EF4-FFF2-40B4-BE49-F238E27FC236}">
                <a16:creationId xmlns:a16="http://schemas.microsoft.com/office/drawing/2014/main" id="{72CF7B71-D98D-F7F0-BDDE-3D3AA8F1A4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550840-9035-4E78-26DA-BA2F1A0D08B0}"/>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413173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D11C-9060-9B5D-5D0F-C6AA03CC04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263A51-DB92-DE8A-1C15-6D717FAB4F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1E87847-9B04-62D7-7563-695C9066A7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5F7BB4-71BF-383C-C7F7-DA36B80A7A8E}"/>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6" name="Footer Placeholder 5">
            <a:extLst>
              <a:ext uri="{FF2B5EF4-FFF2-40B4-BE49-F238E27FC236}">
                <a16:creationId xmlns:a16="http://schemas.microsoft.com/office/drawing/2014/main" id="{7B0A91C7-CD40-3C90-8FB0-2E1EA62118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A9C2D5-4547-CD2D-3714-49872DC6F333}"/>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3526522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6FF80A-969F-8B79-BD09-3775E82039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3FBD95-9A41-26EC-F2B8-C272AC1A1A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EFD29D-DB5B-4777-E578-4039DAD843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EC0FB28E-E72B-7D60-0414-48D942DDEE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82DC96-0857-236E-2F5B-5F0052B962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FD988F-710E-4658-99F8-13BC82ACE959}" type="slidenum">
              <a:rPr lang="en-US" smtClean="0"/>
              <a:t>‹#›</a:t>
            </a:fld>
            <a:endParaRPr lang="en-US"/>
          </a:p>
        </p:txBody>
      </p:sp>
    </p:spTree>
    <p:extLst>
      <p:ext uri="{BB962C8B-B14F-4D97-AF65-F5344CB8AC3E}">
        <p14:creationId xmlns:p14="http://schemas.microsoft.com/office/powerpoint/2010/main" val="9593338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3F4136-2674-4088-E39B-31CAB0EA05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E312F1-89B4-698E-AB4F-1F3E312E7F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67B456-2705-49AC-58C3-583B9EB806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A09E3BA-4987-4DC2-BC5F-7E2A73A23490}" type="datetimeFigureOut">
              <a:rPr lang="en-US" smtClean="0"/>
              <a:t>2/6/2025</a:t>
            </a:fld>
            <a:endParaRPr lang="en-US"/>
          </a:p>
        </p:txBody>
      </p:sp>
      <p:sp>
        <p:nvSpPr>
          <p:cNvPr id="5" name="Footer Placeholder 4">
            <a:extLst>
              <a:ext uri="{FF2B5EF4-FFF2-40B4-BE49-F238E27FC236}">
                <a16:creationId xmlns:a16="http://schemas.microsoft.com/office/drawing/2014/main" id="{EE792FD3-429C-8A24-E83F-0EF92F467A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63614A2-FEAD-88E9-8716-85D0C5417D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CC4CFFC-7ECD-4968-8E0F-3F026FF9C98B}" type="slidenum">
              <a:rPr lang="en-US" smtClean="0"/>
              <a:t>‹#›</a:t>
            </a:fld>
            <a:endParaRPr lang="en-US"/>
          </a:p>
        </p:txBody>
      </p:sp>
    </p:spTree>
    <p:extLst>
      <p:ext uri="{BB962C8B-B14F-4D97-AF65-F5344CB8AC3E}">
        <p14:creationId xmlns:p14="http://schemas.microsoft.com/office/powerpoint/2010/main" val="37122623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10.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11.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1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hemeOverride" Target="../theme/themeOverride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4.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6.xml"/><Relationship Id="rId5"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hemeOverride" Target="../theme/themeOverride8.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hemeOverride" Target="../theme/themeOverride9.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0DD6AA-EEAB-A128-EB01-05FA446709A4}"/>
              </a:ext>
            </a:extLst>
          </p:cNvPr>
          <p:cNvSpPr/>
          <p:nvPr/>
        </p:nvSpPr>
        <p:spPr>
          <a:xfrm>
            <a:off x="0" y="1828801"/>
            <a:ext cx="12192000" cy="3200398"/>
          </a:xfrm>
          <a:prstGeom prst="rect">
            <a:avLst/>
          </a:prstGeom>
          <a:solidFill>
            <a:srgbClr val="FE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928044" y="2182505"/>
            <a:ext cx="10335912" cy="2492990"/>
          </a:xfrm>
          <a:prstGeom prst="rect">
            <a:avLst/>
          </a:prstGeom>
          <a:noFill/>
        </p:spPr>
        <p:txBody>
          <a:bodyPr wrap="square" rtlCol="0">
            <a:spAutoFit/>
          </a:bodyPr>
          <a:lstStyle/>
          <a:p>
            <a:pPr algn="ctr"/>
            <a:r>
              <a:rPr lang="en-US" sz="7200" dirty="0">
                <a:solidFill>
                  <a:schemeClr val="bg1"/>
                </a:solidFill>
                <a:latin typeface="Oswald" panose="02000503000000000000" pitchFamily="2" charset="0"/>
                <a:ea typeface="A little sunshine" panose="02000603000000000000" pitchFamily="2" charset="0"/>
              </a:rPr>
              <a:t>Welcome, Kids and Parents!</a:t>
            </a:r>
          </a:p>
          <a:p>
            <a:pPr algn="ctr"/>
            <a:r>
              <a:rPr lang="en-US" sz="4200" dirty="0">
                <a:solidFill>
                  <a:schemeClr val="bg1"/>
                </a:solidFill>
                <a:latin typeface="A little sunshine" panose="02000603000000000000" pitchFamily="2" charset="0"/>
                <a:ea typeface="A little sunshine" panose="02000603000000000000" pitchFamily="2" charset="0"/>
              </a:rPr>
              <a:t>We’re so glad you’re here for our New Bible Class!</a:t>
            </a:r>
          </a:p>
          <a:p>
            <a:pPr algn="ctr"/>
            <a:r>
              <a:rPr lang="en-US" sz="4200" dirty="0">
                <a:solidFill>
                  <a:schemeClr val="bg1"/>
                </a:solidFill>
                <a:latin typeface="A little sunshine" panose="02000603000000000000" pitchFamily="2" charset="0"/>
                <a:ea typeface="A little sunshine" panose="02000603000000000000" pitchFamily="2" charset="0"/>
              </a:rPr>
              <a:t>Kids, please sit by your parent or faith mentor</a:t>
            </a:r>
          </a:p>
        </p:txBody>
      </p:sp>
    </p:spTree>
    <p:extLst>
      <p:ext uri="{BB962C8B-B14F-4D97-AF65-F5344CB8AC3E}">
        <p14:creationId xmlns:p14="http://schemas.microsoft.com/office/powerpoint/2010/main" val="3739364930"/>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248241"/>
            <a:ext cx="12192000" cy="2361518"/>
          </a:xfrm>
          <a:prstGeom prst="rect">
            <a:avLst/>
          </a:prstGeom>
          <a:solidFill>
            <a:srgbClr val="FE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322630" y="2547420"/>
            <a:ext cx="11546751" cy="1692771"/>
          </a:xfrm>
          <a:prstGeom prst="rect">
            <a:avLst/>
          </a:prstGeom>
          <a:noFill/>
        </p:spPr>
        <p:txBody>
          <a:bodyPr wrap="non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Bibles may be stacked up front at 7:28pm</a:t>
            </a:r>
          </a:p>
          <a:p>
            <a:pPr algn="ctr"/>
            <a:r>
              <a:rPr lang="en-US" sz="4600" dirty="0">
                <a:solidFill>
                  <a:schemeClr val="bg1"/>
                </a:solidFill>
                <a:latin typeface="A little sunshine" panose="02000603000000000000" pitchFamily="2" charset="0"/>
                <a:ea typeface="A little sunshine" panose="02000603000000000000" pitchFamily="2" charset="0"/>
              </a:rPr>
              <a:t>“We Believe” verse packets may go home with you today.</a:t>
            </a:r>
            <a:endParaRPr lang="en-US" sz="4600" dirty="0">
              <a:solidFill>
                <a:schemeClr val="bg1"/>
              </a:solidFill>
              <a:latin typeface="Oswald" panose="02000503000000000000" pitchFamily="2" charset="0"/>
              <a:ea typeface="A little sunshine" panose="02000603000000000000" pitchFamily="2" charset="0"/>
            </a:endParaRPr>
          </a:p>
        </p:txBody>
      </p:sp>
    </p:spTree>
    <p:extLst>
      <p:ext uri="{BB962C8B-B14F-4D97-AF65-F5344CB8AC3E}">
        <p14:creationId xmlns:p14="http://schemas.microsoft.com/office/powerpoint/2010/main" val="3332211729"/>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1773335"/>
            <a:ext cx="12192000" cy="3311329"/>
          </a:xfrm>
          <a:prstGeom prst="rect">
            <a:avLst/>
          </a:prstGeom>
          <a:solidFill>
            <a:srgbClr val="00A1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685806" y="2118824"/>
            <a:ext cx="10820388" cy="2585323"/>
          </a:xfrm>
          <a:prstGeom prst="rect">
            <a:avLst/>
          </a:prstGeom>
          <a:noFill/>
        </p:spPr>
        <p:txBody>
          <a:bodyPr wrap="square" rtlCol="0">
            <a:spAutoFit/>
          </a:bodyPr>
          <a:lstStyle/>
          <a:p>
            <a:pPr algn="ctr"/>
            <a:r>
              <a:rPr lang="en-US" sz="5000" dirty="0">
                <a:solidFill>
                  <a:schemeClr val="bg1"/>
                </a:solidFill>
                <a:latin typeface="Oswald" panose="02000503000000000000" pitchFamily="2" charset="0"/>
                <a:ea typeface="A little sunshine" panose="02000603000000000000" pitchFamily="2" charset="0"/>
              </a:rPr>
              <a:t>THANK YOU!</a:t>
            </a:r>
          </a:p>
          <a:p>
            <a:endParaRPr lang="en-US" sz="2400" dirty="0">
              <a:solidFill>
                <a:schemeClr val="bg1"/>
              </a:solidFill>
              <a:latin typeface="Oswald" panose="02000503000000000000" pitchFamily="2" charset="0"/>
              <a:ea typeface="A little sunshine" panose="02000603000000000000" pitchFamily="2" charset="0"/>
            </a:endParaRPr>
          </a:p>
          <a:p>
            <a:r>
              <a:rPr lang="en-US" sz="4400" dirty="0">
                <a:solidFill>
                  <a:schemeClr val="bg1"/>
                </a:solidFill>
                <a:latin typeface="A little sunshine" panose="02000603000000000000" pitchFamily="2" charset="0"/>
                <a:ea typeface="A little sunshine" panose="02000603000000000000" pitchFamily="2" charset="0"/>
              </a:rPr>
              <a:t>Thank you for showing up for your kids, for walking alongside them, for leaving a faith legacy, and for pointing kids to Jesus!</a:t>
            </a:r>
          </a:p>
        </p:txBody>
      </p:sp>
    </p:spTree>
    <p:extLst>
      <p:ext uri="{BB962C8B-B14F-4D97-AF65-F5344CB8AC3E}">
        <p14:creationId xmlns:p14="http://schemas.microsoft.com/office/powerpoint/2010/main" val="2032471332"/>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424546"/>
            <a:ext cx="12192000" cy="2008908"/>
          </a:xfrm>
          <a:prstGeom prst="rect">
            <a:avLst/>
          </a:prstGeom>
          <a:solidFill>
            <a:srgbClr val="A2D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561696" y="2582613"/>
            <a:ext cx="11068608" cy="1692771"/>
          </a:xfrm>
          <a:prstGeom prst="rect">
            <a:avLst/>
          </a:prstGeom>
          <a:noFill/>
        </p:spPr>
        <p:txBody>
          <a:bodyPr wrap="squar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God’s Blessings on your week!</a:t>
            </a:r>
          </a:p>
          <a:p>
            <a:pPr algn="ctr"/>
            <a:r>
              <a:rPr lang="en-US" sz="4600" dirty="0">
                <a:solidFill>
                  <a:schemeClr val="bg1"/>
                </a:solidFill>
                <a:latin typeface="A little sunshine" panose="02000603000000000000" pitchFamily="2" charset="0"/>
                <a:ea typeface="A little sunshine" panose="02000603000000000000" pitchFamily="2" charset="0"/>
              </a:rPr>
              <a:t>See you Sunday!</a:t>
            </a:r>
            <a:endParaRPr lang="en-US" sz="4600" dirty="0">
              <a:solidFill>
                <a:schemeClr val="bg1"/>
              </a:solidFill>
              <a:latin typeface="Oswald" panose="02000503000000000000" pitchFamily="2" charset="0"/>
              <a:ea typeface="A little sunshine" panose="02000603000000000000" pitchFamily="2" charset="0"/>
            </a:endParaRPr>
          </a:p>
        </p:txBody>
      </p:sp>
    </p:spTree>
    <p:extLst>
      <p:ext uri="{BB962C8B-B14F-4D97-AF65-F5344CB8AC3E}">
        <p14:creationId xmlns:p14="http://schemas.microsoft.com/office/powerpoint/2010/main" val="365619126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5187946"/>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6068"/>
        </a:solidFill>
        <a:effectLst/>
      </p:bgPr>
    </p:bg>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BA94E727-67DE-C1B4-82C2-8091314324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38760"/>
            <a:ext cx="12192000" cy="638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56468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1394207"/>
            <a:ext cx="12192000" cy="4069585"/>
          </a:xfrm>
          <a:prstGeom prst="rect">
            <a:avLst/>
          </a:prstGeom>
          <a:solidFill>
            <a:srgbClr val="00A1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685806" y="1562844"/>
            <a:ext cx="10820388" cy="3724096"/>
          </a:xfrm>
          <a:prstGeom prst="rect">
            <a:avLst/>
          </a:prstGeom>
          <a:noFill/>
        </p:spPr>
        <p:txBody>
          <a:bodyPr wrap="square" rtlCol="0">
            <a:spAutoFit/>
          </a:bodyPr>
          <a:lstStyle/>
          <a:p>
            <a:pPr algn="ctr"/>
            <a:r>
              <a:rPr lang="en-US" sz="5000" dirty="0">
                <a:solidFill>
                  <a:schemeClr val="bg1"/>
                </a:solidFill>
                <a:latin typeface="Oswald" panose="02000503000000000000" pitchFamily="2" charset="0"/>
                <a:ea typeface="A little sunshine" panose="02000603000000000000" pitchFamily="2" charset="0"/>
              </a:rPr>
              <a:t>Bible Presentation on September 29 10:30/11am</a:t>
            </a:r>
          </a:p>
          <a:p>
            <a:endParaRPr lang="en-US" sz="2400" dirty="0">
              <a:solidFill>
                <a:schemeClr val="bg1"/>
              </a:solidFill>
              <a:latin typeface="Oswald" panose="02000503000000000000" pitchFamily="2" charset="0"/>
              <a:ea typeface="A little sunshine" panose="02000603000000000000" pitchFamily="2" charset="0"/>
            </a:endParaRPr>
          </a:p>
          <a:p>
            <a:pPr algn="ctr"/>
            <a:r>
              <a:rPr lang="en-US" sz="5600" dirty="0">
                <a:solidFill>
                  <a:schemeClr val="bg1"/>
                </a:solidFill>
                <a:latin typeface="A little sunshine" panose="02000603000000000000" pitchFamily="2" charset="0"/>
                <a:ea typeface="A little sunshine" panose="02000603000000000000" pitchFamily="2" charset="0"/>
              </a:rPr>
              <a:t>Please make sure we know which service you are attending so we get your Bible to the right spot.</a:t>
            </a:r>
          </a:p>
        </p:txBody>
      </p:sp>
    </p:spTree>
    <p:extLst>
      <p:ext uri="{BB962C8B-B14F-4D97-AF65-F5344CB8AC3E}">
        <p14:creationId xmlns:p14="http://schemas.microsoft.com/office/powerpoint/2010/main" val="2402044849"/>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861A2B0-1461-F683-1488-7A133E1503F4}"/>
              </a:ext>
            </a:extLst>
          </p:cNvPr>
          <p:cNvSpPr/>
          <p:nvPr/>
        </p:nvSpPr>
        <p:spPr>
          <a:xfrm>
            <a:off x="0" y="1979112"/>
            <a:ext cx="12192000" cy="2899776"/>
          </a:xfrm>
          <a:prstGeom prst="rect">
            <a:avLst/>
          </a:prstGeom>
          <a:solidFill>
            <a:srgbClr val="0060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A54285"/>
                </a:solidFill>
                <a:effectLst/>
                <a:uLnTx/>
                <a:uFillTx/>
                <a:latin typeface="Calibri" panose="020F0502020204030204"/>
                <a:ea typeface="+mn-ea"/>
                <a:cs typeface="+mn-cs"/>
              </a:rPr>
              <a:t>-</a:t>
            </a:r>
          </a:p>
        </p:txBody>
      </p:sp>
      <p:sp>
        <p:nvSpPr>
          <p:cNvPr id="4" name="TextBox 3">
            <a:extLst>
              <a:ext uri="{FF2B5EF4-FFF2-40B4-BE49-F238E27FC236}">
                <a16:creationId xmlns:a16="http://schemas.microsoft.com/office/drawing/2014/main" id="{EEFEF8A6-DD71-D43F-4E90-06E197219843}"/>
              </a:ext>
            </a:extLst>
          </p:cNvPr>
          <p:cNvSpPr txBox="1"/>
          <p:nvPr/>
        </p:nvSpPr>
        <p:spPr>
          <a:xfrm>
            <a:off x="823415" y="2274838"/>
            <a:ext cx="10545170" cy="2308324"/>
          </a:xfrm>
          <a:prstGeom prst="rect">
            <a:avLst/>
          </a:prstGeom>
          <a:noFill/>
        </p:spPr>
        <p:txBody>
          <a:bodyPr wrap="square" rtlCol="0">
            <a:spAutoFit/>
          </a:bodyPr>
          <a:lstStyle/>
          <a:p>
            <a:pPr algn="ctr"/>
            <a:r>
              <a:rPr lang="en-US" sz="7200" dirty="0">
                <a:solidFill>
                  <a:schemeClr val="bg1"/>
                </a:solidFill>
                <a:latin typeface="Oswald" panose="02000503000000000000" pitchFamily="2" charset="0"/>
                <a:ea typeface="A little sunshine" panose="02000603000000000000" pitchFamily="2" charset="0"/>
              </a:rPr>
              <a:t>Introductions</a:t>
            </a:r>
          </a:p>
          <a:p>
            <a:pPr algn="ctr"/>
            <a:endParaRPr lang="en-US" sz="2000" dirty="0">
              <a:solidFill>
                <a:schemeClr val="bg1"/>
              </a:solidFill>
              <a:latin typeface="Oswald" panose="02000503000000000000" pitchFamily="2" charset="0"/>
              <a:ea typeface="A little sunshine" panose="02000603000000000000" pitchFamily="2" charset="0"/>
            </a:endParaRPr>
          </a:p>
          <a:p>
            <a:pPr algn="ctr"/>
            <a:r>
              <a:rPr lang="en-US" sz="5200" dirty="0">
                <a:solidFill>
                  <a:schemeClr val="bg1"/>
                </a:solidFill>
                <a:latin typeface="A little sunshine" panose="02000603000000000000" pitchFamily="2" charset="0"/>
                <a:ea typeface="A little sunshine" panose="02000603000000000000" pitchFamily="2" charset="0"/>
              </a:rPr>
              <a:t>It’s People Bingo Time!</a:t>
            </a:r>
          </a:p>
        </p:txBody>
      </p:sp>
    </p:spTree>
    <p:extLst>
      <p:ext uri="{BB962C8B-B14F-4D97-AF65-F5344CB8AC3E}">
        <p14:creationId xmlns:p14="http://schemas.microsoft.com/office/powerpoint/2010/main" val="1011755257"/>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3BC34-8FEA-A5AC-7117-6044757CF065}"/>
              </a:ext>
            </a:extLst>
          </p:cNvPr>
          <p:cNvSpPr/>
          <p:nvPr/>
        </p:nvSpPr>
        <p:spPr>
          <a:xfrm>
            <a:off x="0" y="2216223"/>
            <a:ext cx="12192000" cy="24255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F311480F-27B5-2B3A-CA32-B48F311A8294}"/>
              </a:ext>
            </a:extLst>
          </p:cNvPr>
          <p:cNvSpPr/>
          <p:nvPr/>
        </p:nvSpPr>
        <p:spPr>
          <a:xfrm>
            <a:off x="725022" y="0"/>
            <a:ext cx="48866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85859BB3-A7EE-7FF4-417C-6DDEDA960526}"/>
              </a:ext>
            </a:extLst>
          </p:cNvPr>
          <p:cNvSpPr txBox="1"/>
          <p:nvPr/>
        </p:nvSpPr>
        <p:spPr>
          <a:xfrm>
            <a:off x="5848170" y="2412599"/>
            <a:ext cx="5860176" cy="2062103"/>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Let’s highlight what we believe!</a:t>
            </a:r>
            <a:endParaRPr lang="en-US" sz="6400" dirty="0">
              <a:solidFill>
                <a:schemeClr val="bg1"/>
              </a:solidFill>
              <a:latin typeface="A little sunshine" panose="02000603000000000000" pitchFamily="2" charset="0"/>
              <a:ea typeface="A little sunshine" panose="02000603000000000000" pitchFamily="2" charset="0"/>
            </a:endParaRPr>
          </a:p>
        </p:txBody>
      </p:sp>
      <p:pic>
        <p:nvPicPr>
          <p:cNvPr id="4" name="Picture 3" descr="A screenshot of a phone&#10;&#10;Description automatically generated">
            <a:extLst>
              <a:ext uri="{FF2B5EF4-FFF2-40B4-BE49-F238E27FC236}">
                <a16:creationId xmlns:a16="http://schemas.microsoft.com/office/drawing/2014/main" id="{49B84FF3-208B-84FE-8FC8-D92CE49553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5024" y="25052"/>
            <a:ext cx="4886636" cy="6760594"/>
          </a:xfrm>
          <a:prstGeom prst="rect">
            <a:avLst/>
          </a:prstGeom>
        </p:spPr>
      </p:pic>
    </p:spTree>
    <p:extLst>
      <p:ext uri="{BB962C8B-B14F-4D97-AF65-F5344CB8AC3E}">
        <p14:creationId xmlns:p14="http://schemas.microsoft.com/office/powerpoint/2010/main" val="3218166778"/>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a:extLst>
            <a:ext uri="{FF2B5EF4-FFF2-40B4-BE49-F238E27FC236}">
              <a16:creationId xmlns:a16="http://schemas.microsoft.com/office/drawing/2014/main" id="{7271B798-ED02-1445-A050-A198DF613BD3}"/>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C7B3DAEA-536E-01F6-4D11-C8E9D5483EE3}"/>
              </a:ext>
            </a:extLst>
          </p:cNvPr>
          <p:cNvSpPr/>
          <p:nvPr/>
        </p:nvSpPr>
        <p:spPr>
          <a:xfrm>
            <a:off x="0" y="2617940"/>
            <a:ext cx="12192000" cy="1622120"/>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C9791F98-7055-9962-3D97-73801E947401}"/>
              </a:ext>
            </a:extLst>
          </p:cNvPr>
          <p:cNvSpPr txBox="1"/>
          <p:nvPr/>
        </p:nvSpPr>
        <p:spPr>
          <a:xfrm>
            <a:off x="918232" y="2890391"/>
            <a:ext cx="10355535" cy="1077218"/>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Books of the Bible song</a:t>
            </a:r>
            <a:endParaRPr lang="en-US" sz="6400" dirty="0">
              <a:solidFill>
                <a:schemeClr val="bg1"/>
              </a:solidFill>
              <a:latin typeface="A little sunshine" panose="02000603000000000000" pitchFamily="2" charset="0"/>
              <a:ea typeface="A little sunshine" panose="02000603000000000000" pitchFamily="2" charset="0"/>
            </a:endParaRPr>
          </a:p>
        </p:txBody>
      </p:sp>
    </p:spTree>
    <p:extLst>
      <p:ext uri="{BB962C8B-B14F-4D97-AF65-F5344CB8AC3E}">
        <p14:creationId xmlns:p14="http://schemas.microsoft.com/office/powerpoint/2010/main" val="2576852655"/>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3BC34-8FEA-A5AC-7117-6044757CF065}"/>
              </a:ext>
            </a:extLst>
          </p:cNvPr>
          <p:cNvSpPr/>
          <p:nvPr/>
        </p:nvSpPr>
        <p:spPr>
          <a:xfrm>
            <a:off x="0" y="2617940"/>
            <a:ext cx="12192000" cy="1622120"/>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85859BB3-A7EE-7FF4-417C-6DDEDA960526}"/>
              </a:ext>
            </a:extLst>
          </p:cNvPr>
          <p:cNvSpPr txBox="1"/>
          <p:nvPr/>
        </p:nvSpPr>
        <p:spPr>
          <a:xfrm>
            <a:off x="918232" y="2890391"/>
            <a:ext cx="10355535" cy="1077218"/>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Let’s Practice Coming up Front</a:t>
            </a:r>
            <a:endParaRPr lang="en-US" sz="6400" dirty="0">
              <a:solidFill>
                <a:schemeClr val="bg1"/>
              </a:solidFill>
              <a:latin typeface="A little sunshine" panose="02000603000000000000" pitchFamily="2" charset="0"/>
              <a:ea typeface="A little sunshine" panose="02000603000000000000" pitchFamily="2" charset="0"/>
            </a:endParaRPr>
          </a:p>
        </p:txBody>
      </p:sp>
    </p:spTree>
    <p:extLst>
      <p:ext uri="{BB962C8B-B14F-4D97-AF65-F5344CB8AC3E}">
        <p14:creationId xmlns:p14="http://schemas.microsoft.com/office/powerpoint/2010/main" val="2991681155"/>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BD8826-197E-328D-B308-019AEFFBEB18}"/>
              </a:ext>
            </a:extLst>
          </p:cNvPr>
          <p:cNvSpPr/>
          <p:nvPr/>
        </p:nvSpPr>
        <p:spPr>
          <a:xfrm>
            <a:off x="0" y="2268445"/>
            <a:ext cx="12192000" cy="2321109"/>
          </a:xfrm>
          <a:prstGeom prst="rect">
            <a:avLst/>
          </a:prstGeom>
          <a:solidFill>
            <a:srgbClr val="A2D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941696" y="2397947"/>
            <a:ext cx="10499678" cy="2062103"/>
          </a:xfrm>
          <a:prstGeom prst="rect">
            <a:avLst/>
          </a:prstGeom>
          <a:noFill/>
        </p:spPr>
        <p:txBody>
          <a:bodyPr wrap="square" rtlCol="0">
            <a:spAutoFit/>
          </a:bodyPr>
          <a:lstStyle/>
          <a:p>
            <a:r>
              <a:rPr lang="en-US" sz="6400" dirty="0">
                <a:solidFill>
                  <a:schemeClr val="bg1"/>
                </a:solidFill>
                <a:latin typeface="Oswald" panose="02000503000000000000" pitchFamily="2" charset="0"/>
                <a:ea typeface="A little sunshine" panose="02000603000000000000" pitchFamily="2" charset="0"/>
              </a:rPr>
              <a:t>Kids...</a:t>
            </a:r>
          </a:p>
          <a:p>
            <a:r>
              <a:rPr lang="en-US" sz="6400" dirty="0">
                <a:solidFill>
                  <a:schemeClr val="bg1"/>
                </a:solidFill>
                <a:latin typeface="Oswald" panose="02000503000000000000" pitchFamily="2" charset="0"/>
                <a:ea typeface="A little sunshine" panose="02000603000000000000" pitchFamily="2" charset="0"/>
              </a:rPr>
              <a:t>Parents/Faith Mentors...</a:t>
            </a:r>
            <a:endParaRPr lang="en-US" sz="6400" dirty="0">
              <a:solidFill>
                <a:schemeClr val="bg1"/>
              </a:solidFill>
              <a:latin typeface="A little sunshine" panose="02000603000000000000" pitchFamily="2" charset="0"/>
              <a:ea typeface="A little sunshine" panose="02000603000000000000" pitchFamily="2" charset="0"/>
            </a:endParaRPr>
          </a:p>
        </p:txBody>
      </p:sp>
    </p:spTree>
    <p:extLst>
      <p:ext uri="{BB962C8B-B14F-4D97-AF65-F5344CB8AC3E}">
        <p14:creationId xmlns:p14="http://schemas.microsoft.com/office/powerpoint/2010/main" val="176092622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13252</TotalTime>
  <Words>347</Words>
  <Application>Microsoft Office PowerPoint</Application>
  <PresentationFormat>Widescreen</PresentationFormat>
  <Paragraphs>37</Paragraphs>
  <Slides>12</Slides>
  <Notes>10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12</vt:i4>
      </vt:variant>
    </vt:vector>
  </HeadingPairs>
  <TitlesOfParts>
    <vt:vector size="21" baseType="lpstr">
      <vt:lpstr>Calibri Light</vt:lpstr>
      <vt:lpstr>Arial</vt:lpstr>
      <vt:lpstr>Aptos Display</vt:lpstr>
      <vt:lpstr>Calibri</vt:lpstr>
      <vt:lpstr>A little sunshine</vt:lpstr>
      <vt:lpstr>Aptos</vt:lpstr>
      <vt:lpstr>Oswald</vt:lpstr>
      <vt:lpstr>1_Office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Amy Schmidt</dc:creator>
  <cp:lastModifiedBy>Amy Schmidt</cp:lastModifiedBy>
  <cp:revision>59</cp:revision>
  <cp:lastPrinted>2023-09-27T17:04:53Z</cp:lastPrinted>
  <dcterms:created xsi:type="dcterms:W3CDTF">2022-12-15T15:28:44Z</dcterms:created>
  <dcterms:modified xsi:type="dcterms:W3CDTF">2025-02-07T05:06:12Z</dcterms:modified>
</cp:coreProperties>
</file>